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8E345B-716A-4FB7-8168-D6C7B245E759}">
          <p14:sldIdLst>
            <p14:sldId id="256"/>
          </p14:sldIdLst>
        </p14:section>
        <p14:section name="YESHUA: THE SON OF GOD" id="{C18217DE-7C64-418B-A479-39B595D0D51D}">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Lst>
        </p14:section>
        <p14:section name="THE MESSIAH" id="{31B5E553-75BB-4AD3-95BF-334A53575A3B}">
          <p14:sldIdLst>
            <p14:sldId id="291"/>
            <p14:sldId id="292"/>
          </p14:sldIdLst>
        </p14:section>
        <p14:section name="YESHUA IS BEGOTTEN (CREATED/HAD A BEGINNING)" id="{D5CEC065-935E-4C4D-9743-53F7E4B4EC31}">
          <p14:sldIdLst>
            <p14:sldId id="293"/>
          </p14:sldIdLst>
        </p14:section>
        <p14:section name="The Firstborn of Creation" id="{F42430D8-BD2D-48E1-92E2-FEC05DE36C46}">
          <p14:sldIdLst>
            <p14:sldId id="294"/>
            <p14:sldId id="295"/>
            <p14:sldId id="296"/>
            <p14:sldId id="297"/>
            <p14:sldId id="298"/>
            <p14:sldId id="299"/>
            <p14:sldId id="300"/>
            <p14:sldId id="301"/>
            <p14:sldId id="302"/>
            <p14:sldId id="303"/>
            <p14:sldId id="304"/>
            <p14:sldId id="305"/>
            <p14:sldId id="306"/>
          </p14:sldIdLst>
        </p14:section>
        <p14:section name="YESHUA PREEXISTED" id="{140247BC-73C7-4D43-95C0-BB932E962A84}">
          <p14:sldIdLst>
            <p14:sldId id="307"/>
            <p14:sldId id="308"/>
            <p14:sldId id="309"/>
            <p14:sldId id="310"/>
            <p14:sldId id="311"/>
            <p14:sldId id="312"/>
            <p14:sldId id="313"/>
            <p14:sldId id="314"/>
            <p14:sldId id="315"/>
            <p14:sldId id="316"/>
            <p14:sldId id="317"/>
            <p14:sldId id="318"/>
            <p14:sldId id="319"/>
            <p14:sldId id="320"/>
            <p14:sldId id="321"/>
          </p14:sldIdLst>
        </p14:section>
        <p14:section name="YESHUA HAS HIS OWN THRONE" id="{B36FD363-1B02-4B79-85E6-AD291590C9F1}">
          <p14:sldIdLst>
            <p14:sldId id="322"/>
          </p14:sldIdLst>
        </p14:section>
        <p14:section name="Two Thrones" id="{AD5A9612-B268-4573-8B66-62FD7DAAB140}">
          <p14:sldIdLst>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Lst>
        </p14:section>
        <p14:section name="YESHUA WAS SENT FROM HEAVEN BY THE FATHER" id="{3FE85ACE-86E1-443A-87D1-BFB10B866662}">
          <p14:sldIdLst>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Lst>
        </p14:section>
        <p14:section name="YESHUA: DIVINE MAN ON EARTH" id="{2740D1CA-3BF9-4736-A113-08484930245F}">
          <p14:sldIdLst>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Lst>
        </p14:section>
        <p14:section name="YESHUA: DIVINE KING, &quot;GOD&quot; AMONG MEN" id="{8BC2F293-3E13-4378-A507-1C4104D6F6FE}">
          <p14:sldIdLst>
            <p14:sldId id="410"/>
          </p14:sldIdLst>
        </p14:section>
        <p14:section name="Yeshua is king" id="{D9A16911-F85F-44FF-AC0C-2D94B6A5A13C}">
          <p14:sldIdLst>
            <p14:sldId id="411"/>
            <p14:sldId id="412"/>
            <p14:sldId id="413"/>
            <p14:sldId id="414"/>
            <p14:sldId id="415"/>
            <p14:sldId id="416"/>
            <p14:sldId id="417"/>
            <p14:sldId id="418"/>
            <p14:sldId id="419"/>
            <p14:sldId id="420"/>
            <p14:sldId id="421"/>
            <p14:sldId id="422"/>
            <p14:sldId id="423"/>
            <p14:sldId id="424"/>
          </p14:sldIdLst>
        </p14:section>
        <p14:section name="YESHUA IS THE JUDGE" id="{D002D6CD-3219-4626-9532-17D38C581DC3}">
          <p14:sldIdLst>
            <p14:sldId id="425"/>
            <p14:sldId id="426"/>
            <p14:sldId id="427"/>
            <p14:sldId id="428"/>
            <p14:sldId id="429"/>
            <p14:sldId id="430"/>
          </p14:sldIdLst>
        </p14:section>
        <p14:section name="YESHUA THE SERVANT" id="{23F310DA-598E-441B-9561-9D41854F70E3}">
          <p14:sldIdLst>
            <p14:sldId id="431"/>
            <p14:sldId id="432"/>
            <p14:sldId id="433"/>
            <p14:sldId id="434"/>
            <p14:sldId id="435"/>
            <p14:sldId id="436"/>
            <p14:sldId id="437"/>
            <p14:sldId id="438"/>
            <p14:sldId id="439"/>
          </p14:sldIdLst>
        </p14:section>
        <p14:section name="YESHUA: IMAGE OF YHVH" id="{6AE5AFC7-E281-4F8C-B0D6-40C10C350580}">
          <p14:sldIdLst>
            <p14:sldId id="440"/>
          </p14:sldIdLst>
        </p14:section>
        <p14:section name="Does the son have the same name as the father?" id="{F0910E99-68FA-4153-A8C3-38F9FCFCAD07}">
          <p14:sldIdLst>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Lst>
        </p14:section>
        <p14:section name="SPIRIT OF CHRIST" id="{A994A536-7599-454D-8D38-F50F2556E7E2}">
          <p14:sldIdLst>
            <p14:sldId id="461"/>
            <p14:sldId id="462"/>
            <p14:sldId id="4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C67ED9-7DBD-41A0-B661-B4C882B157D5}" v="2" dt="2025-08-02T03:55:53.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E9E671-1C83-40F7-9D33-FE8AAC7F721F}" type="datetime1">
              <a:rPr lang="en-US" smtClean="0"/>
              <a:t>5/10/2026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963957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9E671-1C83-40F7-9D33-FE8AAC7F721F}" type="datetime1">
              <a:rPr lang="en-US" smtClean="0"/>
              <a:t>5/10/2026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946503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9E671-1C83-40F7-9D33-FE8AAC7F721F}" type="datetime1">
              <a:rPr lang="en-US" smtClean="0"/>
              <a:t>5/10/2026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082666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5/10/2026</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1894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9E671-1C83-40F7-9D33-FE8AAC7F721F}" type="datetime1">
              <a:rPr lang="en-US" smtClean="0"/>
              <a:t>5/10/2026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610522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9E671-1C83-40F7-9D33-FE8AAC7F721F}" type="datetime1">
              <a:rPr lang="en-US" smtClean="0"/>
              <a:t>5/10/2026</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2373160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9E671-1C83-40F7-9D33-FE8AAC7F721F}" type="datetime1">
              <a:rPr lang="en-US" smtClean="0"/>
              <a:t>5/10/2026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96806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E9E671-1C83-40F7-9D33-FE8AAC7F721F}" type="datetime1">
              <a:rPr lang="en-US" smtClean="0"/>
              <a:t>5/10/2026</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835194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B279FF-407B-4B41-9E69-DE66ED04A328}" type="datetime1">
              <a:rPr lang="en-US" smtClean="0"/>
              <a:t>5/10/2026</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9152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3E812-757D-4139-AF81-227C72D4B544}" type="datetime1">
              <a:rPr lang="en-US" smtClean="0"/>
              <a:t>5/10/2026</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5455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D6A7E1-C424-43A5-938A-12DEC0A1D59D}" type="datetime1">
              <a:rPr lang="en-US" smtClean="0"/>
              <a:t>5/10/2026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681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7C4FC2-B89B-4919-A96B-662A3584681C}" type="datetime1">
              <a:rPr lang="en-US" smtClean="0"/>
              <a:t>5/10/2026</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7968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9E671-1C83-40F7-9D33-FE8AAC7F721F}" type="datetime1">
              <a:rPr lang="en-US" smtClean="0"/>
              <a:t>5/10/2026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59149526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C51DDE-F7E3-A030-EEBD-F7308927FF00}"/>
              </a:ext>
            </a:extLst>
          </p:cNvPr>
          <p:cNvSpPr>
            <a:spLocks noGrp="1"/>
          </p:cNvSpPr>
          <p:nvPr>
            <p:ph type="ctrTitle"/>
          </p:nvPr>
        </p:nvSpPr>
        <p:spPr>
          <a:xfrm>
            <a:off x="7380407" y="743447"/>
            <a:ext cx="3973385" cy="3692028"/>
          </a:xfrm>
          <a:noFill/>
        </p:spPr>
        <p:txBody>
          <a:bodyPr vert="horz" lIns="91440" tIns="45720" rIns="91440" bIns="45720" rtlCol="0" anchor="b">
            <a:normAutofit/>
          </a:bodyPr>
          <a:lstStyle/>
          <a:p>
            <a:r>
              <a:rPr lang="en-US" sz="5200"/>
              <a:t>The Son of YHVH</a:t>
            </a:r>
          </a:p>
        </p:txBody>
      </p:sp>
      <p:pic>
        <p:nvPicPr>
          <p:cNvPr id="5" name="Picture 4">
            <a:extLst>
              <a:ext uri="{FF2B5EF4-FFF2-40B4-BE49-F238E27FC236}">
                <a16:creationId xmlns:a16="http://schemas.microsoft.com/office/drawing/2014/main" id="{0665316E-3E8A-6339-265A-61818C725CB0}"/>
              </a:ext>
            </a:extLst>
          </p:cNvPr>
          <p:cNvPicPr>
            <a:picLocks noChangeAspect="1"/>
          </p:cNvPicPr>
          <p:nvPr/>
        </p:nvPicPr>
        <p:blipFill>
          <a:blip r:embed="rId2">
            <a:extLst>
              <a:ext uri="{28A0092B-C50C-407E-A947-70E740481C1C}">
                <a14:useLocalDpi xmlns:a14="http://schemas.microsoft.com/office/drawing/2010/main" val="0"/>
              </a:ext>
            </a:extLst>
          </a:blip>
          <a:srcRect t="1929" r="-1" b="-1"/>
          <a:stretch>
            <a:fillRect/>
          </a:stretch>
        </p:blipFill>
        <p:spPr>
          <a:xfrm>
            <a:off x="20" y="10"/>
            <a:ext cx="6992881" cy="6857990"/>
          </a:xfrm>
          <a:prstGeom prst="rect">
            <a:avLst/>
          </a:prstGeom>
          <a:noFill/>
        </p:spPr>
      </p:pic>
    </p:spTree>
    <p:extLst>
      <p:ext uri="{BB962C8B-B14F-4D97-AF65-F5344CB8AC3E}">
        <p14:creationId xmlns:p14="http://schemas.microsoft.com/office/powerpoint/2010/main" val="28808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6B748-7994-EA41-F47E-A53D2A01A49D}"/>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B6DEF5E1-79B3-4875-F28D-1B294183FC27}"/>
              </a:ext>
            </a:extLst>
          </p:cNvPr>
          <p:cNvSpPr txBox="1"/>
          <p:nvPr/>
        </p:nvSpPr>
        <p:spPr>
          <a:xfrm>
            <a:off x="0" y="762000"/>
            <a:ext cx="12192000" cy="646331"/>
          </a:xfrm>
          <a:prstGeom prst="rect">
            <a:avLst/>
          </a:prstGeom>
          <a:noFill/>
        </p:spPr>
        <p:txBody>
          <a:bodyPr vert="horz" rtlCol="0">
            <a:spAutoFit/>
          </a:bodyPr>
          <a:lstStyle/>
          <a:p>
            <a:pPr algn="ctr"/>
            <a:r>
              <a:rPr lang="en-US" sz="3600"/>
              <a:t>John 20:31</a:t>
            </a:r>
          </a:p>
        </p:txBody>
      </p:sp>
      <p:sp>
        <p:nvSpPr>
          <p:cNvPr id="4" name="TextBox 3">
            <a:extLst>
              <a:ext uri="{FF2B5EF4-FFF2-40B4-BE49-F238E27FC236}">
                <a16:creationId xmlns:a16="http://schemas.microsoft.com/office/drawing/2014/main" id="{DE80E705-B2E5-D90F-1133-D843C22A245E}"/>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5F330173-AB51-77B1-129D-CDA5563A3C57}"/>
              </a:ext>
            </a:extLst>
          </p:cNvPr>
          <p:cNvSpPr txBox="1"/>
          <p:nvPr/>
        </p:nvSpPr>
        <p:spPr>
          <a:xfrm>
            <a:off x="1016000" y="1905000"/>
            <a:ext cx="10160000" cy="1523494"/>
          </a:xfrm>
          <a:prstGeom prst="rect">
            <a:avLst/>
          </a:prstGeom>
          <a:noFill/>
        </p:spPr>
        <p:txBody>
          <a:bodyPr vert="horz" rtlCol="0">
            <a:spAutoFit/>
          </a:bodyPr>
          <a:lstStyle/>
          <a:p>
            <a:pPr algn="ctr"/>
            <a:r>
              <a:rPr lang="en-US" sz="3100"/>
              <a:t>but these are written, that ye may believe that Jesus is the Christ, the Son of God; and that believing ye may have life </a:t>
            </a:r>
            <a:r>
              <a:rPr lang="en-US" sz="3100" b="1">
                <a:solidFill>
                  <a:srgbClr val="FF0000"/>
                </a:solidFill>
              </a:rPr>
              <a:t>in his name</a:t>
            </a:r>
            <a:r>
              <a:rPr lang="en-US" sz="3100"/>
              <a:t>.</a:t>
            </a:r>
          </a:p>
        </p:txBody>
      </p:sp>
    </p:spTree>
    <p:extLst>
      <p:ext uri="{BB962C8B-B14F-4D97-AF65-F5344CB8AC3E}">
        <p14:creationId xmlns:p14="http://schemas.microsoft.com/office/powerpoint/2010/main" val="38837357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490E0-3E97-B1AC-FEC1-E74F1272FA27}"/>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8B2D02AF-0414-E638-4022-47E0550E766F}"/>
              </a:ext>
            </a:extLst>
          </p:cNvPr>
          <p:cNvSpPr txBox="1"/>
          <p:nvPr/>
        </p:nvSpPr>
        <p:spPr>
          <a:xfrm>
            <a:off x="0" y="762000"/>
            <a:ext cx="12192000" cy="646331"/>
          </a:xfrm>
          <a:prstGeom prst="rect">
            <a:avLst/>
          </a:prstGeom>
          <a:noFill/>
        </p:spPr>
        <p:txBody>
          <a:bodyPr vert="horz" rtlCol="0">
            <a:spAutoFit/>
          </a:bodyPr>
          <a:lstStyle/>
          <a:p>
            <a:pPr algn="ctr"/>
            <a:r>
              <a:rPr lang="en-US" sz="3600"/>
              <a:t>John 3:13</a:t>
            </a:r>
          </a:p>
        </p:txBody>
      </p:sp>
      <p:sp>
        <p:nvSpPr>
          <p:cNvPr id="4" name="TextBox 3">
            <a:extLst>
              <a:ext uri="{FF2B5EF4-FFF2-40B4-BE49-F238E27FC236}">
                <a16:creationId xmlns:a16="http://schemas.microsoft.com/office/drawing/2014/main" id="{6D2B1A83-EA7D-611D-03B1-EAA3BD75077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6FDA752-6DEA-68EE-D4A4-26DDF922AD81}"/>
              </a:ext>
            </a:extLst>
          </p:cNvPr>
          <p:cNvSpPr txBox="1"/>
          <p:nvPr/>
        </p:nvSpPr>
        <p:spPr>
          <a:xfrm>
            <a:off x="1016000" y="1905000"/>
            <a:ext cx="10160000" cy="1046440"/>
          </a:xfrm>
          <a:prstGeom prst="rect">
            <a:avLst/>
          </a:prstGeom>
          <a:noFill/>
        </p:spPr>
        <p:txBody>
          <a:bodyPr vert="horz" rtlCol="0">
            <a:spAutoFit/>
          </a:bodyPr>
          <a:lstStyle/>
          <a:p>
            <a:pPr algn="ctr"/>
            <a:r>
              <a:rPr lang="en-US" sz="3100"/>
              <a:t>"No one has ascended into heaven, but He who descended </a:t>
            </a:r>
            <a:r>
              <a:rPr lang="en-US" sz="3100" b="1">
                <a:solidFill>
                  <a:srgbClr val="FF0000"/>
                </a:solidFill>
              </a:rPr>
              <a:t>from heaven</a:t>
            </a:r>
            <a:r>
              <a:rPr lang="en-US" sz="3100"/>
              <a:t>: the Son of Man.</a:t>
            </a:r>
          </a:p>
        </p:txBody>
      </p:sp>
    </p:spTree>
    <p:extLst>
      <p:ext uri="{BB962C8B-B14F-4D97-AF65-F5344CB8AC3E}">
        <p14:creationId xmlns:p14="http://schemas.microsoft.com/office/powerpoint/2010/main" val="654460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C57E23-8CF3-7A5F-7E2E-9B7B00244FAA}"/>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32D3DCD5-D928-E0A1-5693-F2B629F4DD33}"/>
              </a:ext>
            </a:extLst>
          </p:cNvPr>
          <p:cNvSpPr txBox="1"/>
          <p:nvPr/>
        </p:nvSpPr>
        <p:spPr>
          <a:xfrm>
            <a:off x="0" y="762000"/>
            <a:ext cx="12192000" cy="646331"/>
          </a:xfrm>
          <a:prstGeom prst="rect">
            <a:avLst/>
          </a:prstGeom>
          <a:noFill/>
        </p:spPr>
        <p:txBody>
          <a:bodyPr vert="horz" rtlCol="0">
            <a:spAutoFit/>
          </a:bodyPr>
          <a:lstStyle/>
          <a:p>
            <a:pPr algn="ctr"/>
            <a:r>
              <a:rPr lang="en-US" sz="3600"/>
              <a:t>John 3:31</a:t>
            </a:r>
          </a:p>
        </p:txBody>
      </p:sp>
      <p:sp>
        <p:nvSpPr>
          <p:cNvPr id="4" name="TextBox 3">
            <a:extLst>
              <a:ext uri="{FF2B5EF4-FFF2-40B4-BE49-F238E27FC236}">
                <a16:creationId xmlns:a16="http://schemas.microsoft.com/office/drawing/2014/main" id="{D37EE00F-2A44-C495-A87C-A0F1E79065E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85D0ADE-958B-FC31-6F67-086B75FF2024}"/>
              </a:ext>
            </a:extLst>
          </p:cNvPr>
          <p:cNvSpPr txBox="1"/>
          <p:nvPr/>
        </p:nvSpPr>
        <p:spPr>
          <a:xfrm>
            <a:off x="1016000" y="1905000"/>
            <a:ext cx="10160000" cy="1523494"/>
          </a:xfrm>
          <a:prstGeom prst="rect">
            <a:avLst/>
          </a:prstGeom>
          <a:noFill/>
        </p:spPr>
        <p:txBody>
          <a:bodyPr vert="horz" rtlCol="0">
            <a:spAutoFit/>
          </a:bodyPr>
          <a:lstStyle/>
          <a:p>
            <a:pPr algn="ctr"/>
            <a:r>
              <a:rPr lang="en-US" sz="3100"/>
              <a:t>"He who comes from above is above all, he who is of the earth is from the earth and speaks of the earth. </a:t>
            </a:r>
            <a:r>
              <a:rPr lang="en-US" sz="3100" b="1">
                <a:solidFill>
                  <a:srgbClr val="FF0000"/>
                </a:solidFill>
              </a:rPr>
              <a:t>He who comes from heaven</a:t>
            </a:r>
            <a:r>
              <a:rPr lang="en-US" sz="3100"/>
              <a:t> is above all.</a:t>
            </a:r>
          </a:p>
        </p:txBody>
      </p:sp>
    </p:spTree>
    <p:extLst>
      <p:ext uri="{BB962C8B-B14F-4D97-AF65-F5344CB8AC3E}">
        <p14:creationId xmlns:p14="http://schemas.microsoft.com/office/powerpoint/2010/main" val="23224875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4E6A9E-AFE9-044E-5969-217A3EDC13CD}"/>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A19CC20A-A521-E78B-63BD-8F33B7122684}"/>
              </a:ext>
            </a:extLst>
          </p:cNvPr>
          <p:cNvSpPr txBox="1"/>
          <p:nvPr/>
        </p:nvSpPr>
        <p:spPr>
          <a:xfrm>
            <a:off x="0" y="762000"/>
            <a:ext cx="12192000" cy="646331"/>
          </a:xfrm>
          <a:prstGeom prst="rect">
            <a:avLst/>
          </a:prstGeom>
          <a:noFill/>
        </p:spPr>
        <p:txBody>
          <a:bodyPr vert="horz" rtlCol="0">
            <a:spAutoFit/>
          </a:bodyPr>
          <a:lstStyle/>
          <a:p>
            <a:pPr algn="ctr"/>
            <a:r>
              <a:rPr lang="en-US" sz="3600"/>
              <a:t>John 3:34</a:t>
            </a:r>
          </a:p>
        </p:txBody>
      </p:sp>
      <p:sp>
        <p:nvSpPr>
          <p:cNvPr id="4" name="TextBox 3">
            <a:extLst>
              <a:ext uri="{FF2B5EF4-FFF2-40B4-BE49-F238E27FC236}">
                <a16:creationId xmlns:a16="http://schemas.microsoft.com/office/drawing/2014/main" id="{05FF01BE-F50D-EE4A-0613-4ADF7D12D26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DD9702C-4CF7-B8C0-BFDA-650EE58901BB}"/>
              </a:ext>
            </a:extLst>
          </p:cNvPr>
          <p:cNvSpPr txBox="1"/>
          <p:nvPr/>
        </p:nvSpPr>
        <p:spPr>
          <a:xfrm>
            <a:off x="1016000" y="1905000"/>
            <a:ext cx="10160000" cy="1046440"/>
          </a:xfrm>
          <a:prstGeom prst="rect">
            <a:avLst/>
          </a:prstGeom>
          <a:noFill/>
        </p:spPr>
        <p:txBody>
          <a:bodyPr vert="horz" rtlCol="0">
            <a:spAutoFit/>
          </a:bodyPr>
          <a:lstStyle/>
          <a:p>
            <a:pPr algn="ctr"/>
            <a:r>
              <a:rPr lang="en-US" sz="3100"/>
              <a:t>"</a:t>
            </a:r>
            <a:r>
              <a:rPr lang="en-US" sz="3100" b="1">
                <a:solidFill>
                  <a:srgbClr val="FF0000"/>
                </a:solidFill>
              </a:rPr>
              <a:t>For He whom God has sent</a:t>
            </a:r>
            <a:r>
              <a:rPr lang="en-US" sz="3100"/>
              <a:t> speaks the words of God; for He gives the Spirit without measure.</a:t>
            </a:r>
          </a:p>
        </p:txBody>
      </p:sp>
    </p:spTree>
    <p:extLst>
      <p:ext uri="{BB962C8B-B14F-4D97-AF65-F5344CB8AC3E}">
        <p14:creationId xmlns:p14="http://schemas.microsoft.com/office/powerpoint/2010/main" val="42926040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2AD4B-D9E4-ADEE-46FD-BCE8F53F740B}"/>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118756F9-5B42-F9C9-FF4D-1774804A7F9D}"/>
              </a:ext>
            </a:extLst>
          </p:cNvPr>
          <p:cNvSpPr txBox="1"/>
          <p:nvPr/>
        </p:nvSpPr>
        <p:spPr>
          <a:xfrm>
            <a:off x="0" y="762000"/>
            <a:ext cx="12192000" cy="646331"/>
          </a:xfrm>
          <a:prstGeom prst="rect">
            <a:avLst/>
          </a:prstGeom>
          <a:noFill/>
        </p:spPr>
        <p:txBody>
          <a:bodyPr vert="horz" rtlCol="0">
            <a:spAutoFit/>
          </a:bodyPr>
          <a:lstStyle/>
          <a:p>
            <a:pPr algn="ctr"/>
            <a:r>
              <a:rPr lang="en-US" sz="3600"/>
              <a:t>John 4:31-34</a:t>
            </a:r>
          </a:p>
        </p:txBody>
      </p:sp>
      <p:sp>
        <p:nvSpPr>
          <p:cNvPr id="4" name="TextBox 3">
            <a:extLst>
              <a:ext uri="{FF2B5EF4-FFF2-40B4-BE49-F238E27FC236}">
                <a16:creationId xmlns:a16="http://schemas.microsoft.com/office/drawing/2014/main" id="{0BD76B28-4BB7-94FF-ACA8-44E88399160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1C9BB37-0BED-3F8A-9A1D-C68B3A98A32E}"/>
              </a:ext>
            </a:extLst>
          </p:cNvPr>
          <p:cNvSpPr txBox="1"/>
          <p:nvPr/>
        </p:nvSpPr>
        <p:spPr>
          <a:xfrm>
            <a:off x="1016000" y="1905000"/>
            <a:ext cx="10160000" cy="2954655"/>
          </a:xfrm>
          <a:prstGeom prst="rect">
            <a:avLst/>
          </a:prstGeom>
          <a:noFill/>
        </p:spPr>
        <p:txBody>
          <a:bodyPr vert="horz" rtlCol="0">
            <a:spAutoFit/>
          </a:bodyPr>
          <a:lstStyle/>
          <a:p>
            <a:pPr algn="ctr"/>
            <a:r>
              <a:rPr lang="en-US" sz="3100"/>
              <a:t>Meanwhile the disciples were urging Him, saying, "Rabbi, eat." But He said to them, "I have food to eat that you do not know about." So the disciples were saying to one another, "No one brought Him anything to eat, did he?" Jesus said to them, "My food is to do </a:t>
            </a:r>
            <a:r>
              <a:rPr lang="en-US" sz="3100" b="1">
                <a:solidFill>
                  <a:srgbClr val="FF0000"/>
                </a:solidFill>
              </a:rPr>
              <a:t>the will of Him who sent Me</a:t>
            </a:r>
            <a:r>
              <a:rPr lang="en-US" sz="3100"/>
              <a:t> and to accomplish His work.</a:t>
            </a:r>
          </a:p>
        </p:txBody>
      </p:sp>
    </p:spTree>
    <p:extLst>
      <p:ext uri="{BB962C8B-B14F-4D97-AF65-F5344CB8AC3E}">
        <p14:creationId xmlns:p14="http://schemas.microsoft.com/office/powerpoint/2010/main" val="38290907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5B437B-D872-2FFB-ECB2-1522160A4B18}"/>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96AC58B8-244F-01AF-4909-E2C58EB5663C}"/>
              </a:ext>
            </a:extLst>
          </p:cNvPr>
          <p:cNvSpPr txBox="1"/>
          <p:nvPr/>
        </p:nvSpPr>
        <p:spPr>
          <a:xfrm>
            <a:off x="0" y="762000"/>
            <a:ext cx="12192000" cy="646331"/>
          </a:xfrm>
          <a:prstGeom prst="rect">
            <a:avLst/>
          </a:prstGeom>
          <a:noFill/>
        </p:spPr>
        <p:txBody>
          <a:bodyPr vert="horz" rtlCol="0">
            <a:spAutoFit/>
          </a:bodyPr>
          <a:lstStyle/>
          <a:p>
            <a:pPr algn="ctr"/>
            <a:r>
              <a:rPr lang="en-US" sz="3600"/>
              <a:t>John 5:23-24</a:t>
            </a:r>
          </a:p>
        </p:txBody>
      </p:sp>
      <p:sp>
        <p:nvSpPr>
          <p:cNvPr id="4" name="TextBox 3">
            <a:extLst>
              <a:ext uri="{FF2B5EF4-FFF2-40B4-BE49-F238E27FC236}">
                <a16:creationId xmlns:a16="http://schemas.microsoft.com/office/drawing/2014/main" id="{1C8E09B2-DDFE-C0B4-7E03-8C9431F78DD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80A7F7F-4CF6-8169-5D2D-137E1A750100}"/>
              </a:ext>
            </a:extLst>
          </p:cNvPr>
          <p:cNvSpPr txBox="1"/>
          <p:nvPr/>
        </p:nvSpPr>
        <p:spPr>
          <a:xfrm>
            <a:off x="1016000" y="1905000"/>
            <a:ext cx="10160000" cy="2954655"/>
          </a:xfrm>
          <a:prstGeom prst="rect">
            <a:avLst/>
          </a:prstGeom>
          <a:noFill/>
        </p:spPr>
        <p:txBody>
          <a:bodyPr vert="horz" rtlCol="0">
            <a:spAutoFit/>
          </a:bodyPr>
          <a:lstStyle/>
          <a:p>
            <a:pPr algn="ctr"/>
            <a:r>
              <a:rPr lang="en-US" sz="3100"/>
              <a:t>so that all will honor the Son even as they honor the Father. He who does not honor the Son does not honor the </a:t>
            </a:r>
            <a:r>
              <a:rPr lang="en-US" sz="3100" b="1">
                <a:solidFill>
                  <a:srgbClr val="FF0000"/>
                </a:solidFill>
              </a:rPr>
              <a:t>Father who sent Him.</a:t>
            </a:r>
            <a:r>
              <a:rPr lang="en-US" sz="3100"/>
              <a:t> "Truly, truly, I say to you, he who hears My word, and believes Him who sent Me, has eternal life, and does not come into judgment, but has passed out of death into life.</a:t>
            </a:r>
          </a:p>
        </p:txBody>
      </p:sp>
    </p:spTree>
    <p:extLst>
      <p:ext uri="{BB962C8B-B14F-4D97-AF65-F5344CB8AC3E}">
        <p14:creationId xmlns:p14="http://schemas.microsoft.com/office/powerpoint/2010/main" val="36122535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56482B-E0E2-9DAE-3527-F05CF9141C61}"/>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A4E96848-5828-DE4F-0FBC-2CE14EE57CCD}"/>
              </a:ext>
            </a:extLst>
          </p:cNvPr>
          <p:cNvSpPr txBox="1"/>
          <p:nvPr/>
        </p:nvSpPr>
        <p:spPr>
          <a:xfrm>
            <a:off x="0" y="762000"/>
            <a:ext cx="12192000" cy="646331"/>
          </a:xfrm>
          <a:prstGeom prst="rect">
            <a:avLst/>
          </a:prstGeom>
          <a:noFill/>
        </p:spPr>
        <p:txBody>
          <a:bodyPr vert="horz" rtlCol="0">
            <a:spAutoFit/>
          </a:bodyPr>
          <a:lstStyle/>
          <a:p>
            <a:pPr algn="ctr"/>
            <a:r>
              <a:rPr lang="en-US" sz="3600"/>
              <a:t>John 5:30</a:t>
            </a:r>
          </a:p>
        </p:txBody>
      </p:sp>
      <p:sp>
        <p:nvSpPr>
          <p:cNvPr id="4" name="TextBox 3">
            <a:extLst>
              <a:ext uri="{FF2B5EF4-FFF2-40B4-BE49-F238E27FC236}">
                <a16:creationId xmlns:a16="http://schemas.microsoft.com/office/drawing/2014/main" id="{4E4C83E6-6365-2FEC-C244-3C9FB7CB057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47D7575-1193-97E7-0D89-E9EB21DB13AA}"/>
              </a:ext>
            </a:extLst>
          </p:cNvPr>
          <p:cNvSpPr txBox="1"/>
          <p:nvPr/>
        </p:nvSpPr>
        <p:spPr>
          <a:xfrm>
            <a:off x="1016000" y="1905000"/>
            <a:ext cx="10160000" cy="1523494"/>
          </a:xfrm>
          <a:prstGeom prst="rect">
            <a:avLst/>
          </a:prstGeom>
          <a:noFill/>
        </p:spPr>
        <p:txBody>
          <a:bodyPr vert="horz" rtlCol="0">
            <a:spAutoFit/>
          </a:bodyPr>
          <a:lstStyle/>
          <a:p>
            <a:pPr algn="ctr"/>
            <a:r>
              <a:rPr lang="en-US" sz="3100"/>
              <a:t>"I can do nothing on My own initiative. As I hear, I judge; and My judgment is just, because I do not seek My own will, </a:t>
            </a:r>
            <a:r>
              <a:rPr lang="en-US" sz="3100" b="1">
                <a:solidFill>
                  <a:srgbClr val="FF0000"/>
                </a:solidFill>
              </a:rPr>
              <a:t>but the will of Him who sent Me.</a:t>
            </a:r>
          </a:p>
        </p:txBody>
      </p:sp>
    </p:spTree>
    <p:extLst>
      <p:ext uri="{BB962C8B-B14F-4D97-AF65-F5344CB8AC3E}">
        <p14:creationId xmlns:p14="http://schemas.microsoft.com/office/powerpoint/2010/main" val="6796779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E231A7-552A-D422-4505-59A9DA440794}"/>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607676EE-D8FD-7CD0-E917-50B28F297C9A}"/>
              </a:ext>
            </a:extLst>
          </p:cNvPr>
          <p:cNvSpPr txBox="1"/>
          <p:nvPr/>
        </p:nvSpPr>
        <p:spPr>
          <a:xfrm>
            <a:off x="0" y="762000"/>
            <a:ext cx="12192000" cy="646331"/>
          </a:xfrm>
          <a:prstGeom prst="rect">
            <a:avLst/>
          </a:prstGeom>
          <a:noFill/>
        </p:spPr>
        <p:txBody>
          <a:bodyPr vert="horz" rtlCol="0">
            <a:spAutoFit/>
          </a:bodyPr>
          <a:lstStyle/>
          <a:p>
            <a:pPr algn="ctr"/>
            <a:r>
              <a:rPr lang="en-US" sz="3600"/>
              <a:t>John 5:36-38</a:t>
            </a:r>
          </a:p>
        </p:txBody>
      </p:sp>
      <p:sp>
        <p:nvSpPr>
          <p:cNvPr id="4" name="TextBox 3">
            <a:extLst>
              <a:ext uri="{FF2B5EF4-FFF2-40B4-BE49-F238E27FC236}">
                <a16:creationId xmlns:a16="http://schemas.microsoft.com/office/drawing/2014/main" id="{EB860879-30BC-9251-42B0-7657069B0B0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219F3F1-D292-F807-F48D-A44463E25A4F}"/>
              </a:ext>
            </a:extLst>
          </p:cNvPr>
          <p:cNvSpPr txBox="1"/>
          <p:nvPr/>
        </p:nvSpPr>
        <p:spPr>
          <a:xfrm>
            <a:off x="1016000" y="1905000"/>
            <a:ext cx="10160000" cy="3431709"/>
          </a:xfrm>
          <a:prstGeom prst="rect">
            <a:avLst/>
          </a:prstGeom>
          <a:noFill/>
        </p:spPr>
        <p:txBody>
          <a:bodyPr vert="horz" rtlCol="0">
            <a:spAutoFit/>
          </a:bodyPr>
          <a:lstStyle/>
          <a:p>
            <a:pPr algn="ctr"/>
            <a:r>
              <a:rPr lang="en-US" sz="3100"/>
              <a:t>"But the testimony which I have is greater than the testimony of John; for the works which the Father has given Me to accomplish--the very works that I do--testify about Me, that the Father has sent Me. "And the Father </a:t>
            </a:r>
            <a:r>
              <a:rPr lang="en-US" sz="3100" b="1">
                <a:solidFill>
                  <a:srgbClr val="FF0000"/>
                </a:solidFill>
              </a:rPr>
              <a:t>who sent Me</a:t>
            </a:r>
            <a:r>
              <a:rPr lang="en-US" sz="3100"/>
              <a:t>, He has testified of Me. You have neither heard His voice at any time nor seen His form. "You do not have His word abiding in you, for you do not believe Him whom He sent.</a:t>
            </a:r>
          </a:p>
        </p:txBody>
      </p:sp>
    </p:spTree>
    <p:extLst>
      <p:ext uri="{BB962C8B-B14F-4D97-AF65-F5344CB8AC3E}">
        <p14:creationId xmlns:p14="http://schemas.microsoft.com/office/powerpoint/2010/main" val="2433476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8BA171-0D22-F26C-8336-5637F6A4DF07}"/>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C55F8DA2-6DF1-A56B-A454-86DAE37378E0}"/>
              </a:ext>
            </a:extLst>
          </p:cNvPr>
          <p:cNvSpPr txBox="1"/>
          <p:nvPr/>
        </p:nvSpPr>
        <p:spPr>
          <a:xfrm>
            <a:off x="0" y="762000"/>
            <a:ext cx="12192000" cy="646331"/>
          </a:xfrm>
          <a:prstGeom prst="rect">
            <a:avLst/>
          </a:prstGeom>
          <a:noFill/>
        </p:spPr>
        <p:txBody>
          <a:bodyPr vert="horz" rtlCol="0">
            <a:spAutoFit/>
          </a:bodyPr>
          <a:lstStyle/>
          <a:p>
            <a:pPr algn="ctr"/>
            <a:r>
              <a:rPr lang="en-US" sz="3600"/>
              <a:t>John 6:29</a:t>
            </a:r>
          </a:p>
        </p:txBody>
      </p:sp>
      <p:sp>
        <p:nvSpPr>
          <p:cNvPr id="4" name="TextBox 3">
            <a:extLst>
              <a:ext uri="{FF2B5EF4-FFF2-40B4-BE49-F238E27FC236}">
                <a16:creationId xmlns:a16="http://schemas.microsoft.com/office/drawing/2014/main" id="{58F2F3D6-751B-7731-6398-2C1588FDBABC}"/>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13147F79-4D14-C09E-E4CD-A42406632266}"/>
              </a:ext>
            </a:extLst>
          </p:cNvPr>
          <p:cNvSpPr txBox="1"/>
          <p:nvPr/>
        </p:nvSpPr>
        <p:spPr>
          <a:xfrm>
            <a:off x="1016000" y="1905000"/>
            <a:ext cx="10160000" cy="1046440"/>
          </a:xfrm>
          <a:prstGeom prst="rect">
            <a:avLst/>
          </a:prstGeom>
          <a:noFill/>
        </p:spPr>
        <p:txBody>
          <a:bodyPr vert="horz" rtlCol="0">
            <a:spAutoFit/>
          </a:bodyPr>
          <a:lstStyle/>
          <a:p>
            <a:pPr algn="ctr"/>
            <a:r>
              <a:rPr lang="en-US" sz="3100"/>
              <a:t>Jesus answered and said to them, "This is the work of God, that you believe in </a:t>
            </a:r>
            <a:r>
              <a:rPr lang="en-US" sz="3100" b="1">
                <a:solidFill>
                  <a:srgbClr val="FF0000"/>
                </a:solidFill>
              </a:rPr>
              <a:t>Him whom He has sent</a:t>
            </a:r>
            <a:r>
              <a:rPr lang="en-US" sz="3100"/>
              <a:t>."</a:t>
            </a:r>
          </a:p>
        </p:txBody>
      </p:sp>
    </p:spTree>
    <p:extLst>
      <p:ext uri="{BB962C8B-B14F-4D97-AF65-F5344CB8AC3E}">
        <p14:creationId xmlns:p14="http://schemas.microsoft.com/office/powerpoint/2010/main" val="14701934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D62E7-79F3-7F44-1052-4509CE4D6BE2}"/>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E0519794-B8A7-D191-3883-D6547A90AB30}"/>
              </a:ext>
            </a:extLst>
          </p:cNvPr>
          <p:cNvSpPr txBox="1"/>
          <p:nvPr/>
        </p:nvSpPr>
        <p:spPr>
          <a:xfrm>
            <a:off x="0" y="762000"/>
            <a:ext cx="12192000" cy="646331"/>
          </a:xfrm>
          <a:prstGeom prst="rect">
            <a:avLst/>
          </a:prstGeom>
          <a:noFill/>
        </p:spPr>
        <p:txBody>
          <a:bodyPr vert="horz" rtlCol="0">
            <a:spAutoFit/>
          </a:bodyPr>
          <a:lstStyle/>
          <a:p>
            <a:pPr algn="ctr"/>
            <a:r>
              <a:rPr lang="en-US" sz="3600"/>
              <a:t>John 6:38</a:t>
            </a:r>
          </a:p>
        </p:txBody>
      </p:sp>
      <p:sp>
        <p:nvSpPr>
          <p:cNvPr id="4" name="TextBox 3">
            <a:extLst>
              <a:ext uri="{FF2B5EF4-FFF2-40B4-BE49-F238E27FC236}">
                <a16:creationId xmlns:a16="http://schemas.microsoft.com/office/drawing/2014/main" id="{2F770E6A-0EB4-E7FD-B791-800373426A6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B0D736D-94F8-5539-5EF7-8E6F31AEF0A8}"/>
              </a:ext>
            </a:extLst>
          </p:cNvPr>
          <p:cNvSpPr txBox="1"/>
          <p:nvPr/>
        </p:nvSpPr>
        <p:spPr>
          <a:xfrm>
            <a:off x="1016000" y="1905000"/>
            <a:ext cx="10160000" cy="1046440"/>
          </a:xfrm>
          <a:prstGeom prst="rect">
            <a:avLst/>
          </a:prstGeom>
          <a:noFill/>
        </p:spPr>
        <p:txBody>
          <a:bodyPr vert="horz" rtlCol="0">
            <a:spAutoFit/>
          </a:bodyPr>
          <a:lstStyle/>
          <a:p>
            <a:pPr algn="ctr"/>
            <a:r>
              <a:rPr lang="en-US" sz="3100"/>
              <a:t>"For I have come down from heaven, not to do My own will, but the will of </a:t>
            </a:r>
            <a:r>
              <a:rPr lang="en-US" sz="3100" b="1">
                <a:solidFill>
                  <a:srgbClr val="FF0000"/>
                </a:solidFill>
              </a:rPr>
              <a:t>Him who sent Me</a:t>
            </a:r>
            <a:r>
              <a:rPr lang="en-US" sz="3100"/>
              <a:t>.</a:t>
            </a:r>
          </a:p>
        </p:txBody>
      </p:sp>
    </p:spTree>
    <p:extLst>
      <p:ext uri="{BB962C8B-B14F-4D97-AF65-F5344CB8AC3E}">
        <p14:creationId xmlns:p14="http://schemas.microsoft.com/office/powerpoint/2010/main" val="3632052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3EFED2-C141-A203-7C1A-9D2A83D3531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5846D703-9126-769B-C3FF-C9B49E08EEBD}"/>
              </a:ext>
            </a:extLst>
          </p:cNvPr>
          <p:cNvSpPr txBox="1"/>
          <p:nvPr/>
        </p:nvSpPr>
        <p:spPr>
          <a:xfrm>
            <a:off x="0" y="762000"/>
            <a:ext cx="12192000" cy="646331"/>
          </a:xfrm>
          <a:prstGeom prst="rect">
            <a:avLst/>
          </a:prstGeom>
          <a:noFill/>
        </p:spPr>
        <p:txBody>
          <a:bodyPr vert="horz" rtlCol="0">
            <a:spAutoFit/>
          </a:bodyPr>
          <a:lstStyle/>
          <a:p>
            <a:pPr algn="ctr"/>
            <a:r>
              <a:rPr lang="en-US" sz="3600"/>
              <a:t>John 6:44</a:t>
            </a:r>
          </a:p>
        </p:txBody>
      </p:sp>
      <p:sp>
        <p:nvSpPr>
          <p:cNvPr id="4" name="TextBox 3">
            <a:extLst>
              <a:ext uri="{FF2B5EF4-FFF2-40B4-BE49-F238E27FC236}">
                <a16:creationId xmlns:a16="http://schemas.microsoft.com/office/drawing/2014/main" id="{E97F8CE9-8CCB-9A37-9B87-C76C111B401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4D7738F-BC69-2AC5-5BDA-BC68149F7A07}"/>
              </a:ext>
            </a:extLst>
          </p:cNvPr>
          <p:cNvSpPr txBox="1"/>
          <p:nvPr/>
        </p:nvSpPr>
        <p:spPr>
          <a:xfrm>
            <a:off x="1016000" y="1905000"/>
            <a:ext cx="10160000" cy="1046440"/>
          </a:xfrm>
          <a:prstGeom prst="rect">
            <a:avLst/>
          </a:prstGeom>
          <a:noFill/>
        </p:spPr>
        <p:txBody>
          <a:bodyPr vert="horz" rtlCol="0">
            <a:spAutoFit/>
          </a:bodyPr>
          <a:lstStyle/>
          <a:p>
            <a:pPr algn="ctr"/>
            <a:r>
              <a:rPr lang="en-US" sz="3100"/>
              <a:t>"No one can come to Me unless the Father </a:t>
            </a:r>
            <a:r>
              <a:rPr lang="en-US" sz="3100" b="1">
                <a:solidFill>
                  <a:srgbClr val="FF0000"/>
                </a:solidFill>
              </a:rPr>
              <a:t>who sent Me</a:t>
            </a:r>
            <a:r>
              <a:rPr lang="en-US" sz="3100"/>
              <a:t> draws him; and I will raise him up on the last day.</a:t>
            </a:r>
          </a:p>
        </p:txBody>
      </p:sp>
    </p:spTree>
    <p:extLst>
      <p:ext uri="{BB962C8B-B14F-4D97-AF65-F5344CB8AC3E}">
        <p14:creationId xmlns:p14="http://schemas.microsoft.com/office/powerpoint/2010/main" val="305373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FF8DF-EAD5-A1BF-CF5B-49689A3C2566}"/>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23580ED2-42D9-C22F-A8C6-3352D63D53FD}"/>
              </a:ext>
            </a:extLst>
          </p:cNvPr>
          <p:cNvSpPr txBox="1"/>
          <p:nvPr/>
        </p:nvSpPr>
        <p:spPr>
          <a:xfrm>
            <a:off x="0" y="762000"/>
            <a:ext cx="12192000" cy="646331"/>
          </a:xfrm>
          <a:prstGeom prst="rect">
            <a:avLst/>
          </a:prstGeom>
          <a:noFill/>
        </p:spPr>
        <p:txBody>
          <a:bodyPr vert="horz" rtlCol="0">
            <a:spAutoFit/>
          </a:bodyPr>
          <a:lstStyle/>
          <a:p>
            <a:pPr algn="ctr"/>
            <a:r>
              <a:rPr lang="en-US" sz="3600"/>
              <a:t>John 3:16</a:t>
            </a:r>
          </a:p>
        </p:txBody>
      </p:sp>
      <p:sp>
        <p:nvSpPr>
          <p:cNvPr id="4" name="TextBox 3">
            <a:extLst>
              <a:ext uri="{FF2B5EF4-FFF2-40B4-BE49-F238E27FC236}">
                <a16:creationId xmlns:a16="http://schemas.microsoft.com/office/drawing/2014/main" id="{63C25136-74DC-7B3A-7232-3E74CA7DECD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EC103B2-D8AE-42DF-BDEC-B00956B74405}"/>
              </a:ext>
            </a:extLst>
          </p:cNvPr>
          <p:cNvSpPr txBox="1"/>
          <p:nvPr/>
        </p:nvSpPr>
        <p:spPr>
          <a:xfrm>
            <a:off x="1016000" y="1905000"/>
            <a:ext cx="10160000" cy="1523494"/>
          </a:xfrm>
          <a:prstGeom prst="rect">
            <a:avLst/>
          </a:prstGeom>
          <a:noFill/>
        </p:spPr>
        <p:txBody>
          <a:bodyPr vert="horz" rtlCol="0">
            <a:spAutoFit/>
          </a:bodyPr>
          <a:lstStyle/>
          <a:p>
            <a:pPr algn="ctr"/>
            <a:r>
              <a:rPr lang="en-US" sz="3100"/>
              <a:t>"For God so loved the world, that </a:t>
            </a:r>
            <a:r>
              <a:rPr lang="en-US" sz="3100" b="1">
                <a:solidFill>
                  <a:srgbClr val="FF0000"/>
                </a:solidFill>
              </a:rPr>
              <a:t>He gave His only begotten Son</a:t>
            </a:r>
            <a:r>
              <a:rPr lang="en-US" sz="3100"/>
              <a:t>, that whoever believes in Him shall not perish, but have eternal life.</a:t>
            </a:r>
          </a:p>
        </p:txBody>
      </p:sp>
    </p:spTree>
    <p:extLst>
      <p:ext uri="{BB962C8B-B14F-4D97-AF65-F5344CB8AC3E}">
        <p14:creationId xmlns:p14="http://schemas.microsoft.com/office/powerpoint/2010/main" val="41398015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E904B7-3BB9-785E-0857-046E3B578F0F}"/>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F21D5459-F883-C4EE-A56D-C3064C1B4625}"/>
              </a:ext>
            </a:extLst>
          </p:cNvPr>
          <p:cNvSpPr txBox="1"/>
          <p:nvPr/>
        </p:nvSpPr>
        <p:spPr>
          <a:xfrm>
            <a:off x="0" y="762000"/>
            <a:ext cx="12192000" cy="646331"/>
          </a:xfrm>
          <a:prstGeom prst="rect">
            <a:avLst/>
          </a:prstGeom>
          <a:noFill/>
        </p:spPr>
        <p:txBody>
          <a:bodyPr vert="horz" rtlCol="0">
            <a:spAutoFit/>
          </a:bodyPr>
          <a:lstStyle/>
          <a:p>
            <a:pPr algn="ctr"/>
            <a:r>
              <a:rPr lang="en-US" sz="3600"/>
              <a:t>John 6:51</a:t>
            </a:r>
          </a:p>
        </p:txBody>
      </p:sp>
      <p:sp>
        <p:nvSpPr>
          <p:cNvPr id="4" name="TextBox 3">
            <a:extLst>
              <a:ext uri="{FF2B5EF4-FFF2-40B4-BE49-F238E27FC236}">
                <a16:creationId xmlns:a16="http://schemas.microsoft.com/office/drawing/2014/main" id="{B88A83E7-F39B-EB73-8EED-44BD52186D3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5E4A92E-B4E3-CC91-0FF5-B39CFA5E4D24}"/>
              </a:ext>
            </a:extLst>
          </p:cNvPr>
          <p:cNvSpPr txBox="1"/>
          <p:nvPr/>
        </p:nvSpPr>
        <p:spPr>
          <a:xfrm>
            <a:off x="1016000" y="1905000"/>
            <a:ext cx="10160000" cy="1523494"/>
          </a:xfrm>
          <a:prstGeom prst="rect">
            <a:avLst/>
          </a:prstGeom>
          <a:noFill/>
        </p:spPr>
        <p:txBody>
          <a:bodyPr vert="horz" rtlCol="0">
            <a:spAutoFit/>
          </a:bodyPr>
          <a:lstStyle/>
          <a:p>
            <a:pPr algn="ctr"/>
            <a:r>
              <a:rPr lang="en-US" sz="3100"/>
              <a:t>"I am the living bread that </a:t>
            </a:r>
            <a:r>
              <a:rPr lang="en-US" sz="3100" b="1">
                <a:solidFill>
                  <a:srgbClr val="FF0000"/>
                </a:solidFill>
              </a:rPr>
              <a:t>came down out of heaven</a:t>
            </a:r>
            <a:r>
              <a:rPr lang="en-US" sz="3100"/>
              <a:t>; if anyone eats of this bread, he will live forever; and the bread also which I will give for the life of the world is My flesh."</a:t>
            </a:r>
          </a:p>
        </p:txBody>
      </p:sp>
    </p:spTree>
    <p:extLst>
      <p:ext uri="{BB962C8B-B14F-4D97-AF65-F5344CB8AC3E}">
        <p14:creationId xmlns:p14="http://schemas.microsoft.com/office/powerpoint/2010/main" val="11370277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8C701E-6F54-4472-4346-98257F41FCD7}"/>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AE08D5CD-8AF8-A633-9DE1-192E94DD3B1C}"/>
              </a:ext>
            </a:extLst>
          </p:cNvPr>
          <p:cNvSpPr txBox="1"/>
          <p:nvPr/>
        </p:nvSpPr>
        <p:spPr>
          <a:xfrm>
            <a:off x="0" y="762000"/>
            <a:ext cx="12192000" cy="646331"/>
          </a:xfrm>
          <a:prstGeom prst="rect">
            <a:avLst/>
          </a:prstGeom>
          <a:noFill/>
        </p:spPr>
        <p:txBody>
          <a:bodyPr vert="horz" rtlCol="0">
            <a:spAutoFit/>
          </a:bodyPr>
          <a:lstStyle/>
          <a:p>
            <a:pPr algn="ctr"/>
            <a:r>
              <a:rPr lang="en-US" sz="3600"/>
              <a:t>John 6:57</a:t>
            </a:r>
          </a:p>
        </p:txBody>
      </p:sp>
      <p:sp>
        <p:nvSpPr>
          <p:cNvPr id="4" name="TextBox 3">
            <a:extLst>
              <a:ext uri="{FF2B5EF4-FFF2-40B4-BE49-F238E27FC236}">
                <a16:creationId xmlns:a16="http://schemas.microsoft.com/office/drawing/2014/main" id="{6B0F3889-19E0-E30A-10B7-DC8307274F4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0934144-5560-C4C5-FDFE-6624B2604CDC}"/>
              </a:ext>
            </a:extLst>
          </p:cNvPr>
          <p:cNvSpPr txBox="1"/>
          <p:nvPr/>
        </p:nvSpPr>
        <p:spPr>
          <a:xfrm>
            <a:off x="1016000" y="1905000"/>
            <a:ext cx="10160000" cy="1046440"/>
          </a:xfrm>
          <a:prstGeom prst="rect">
            <a:avLst/>
          </a:prstGeom>
          <a:noFill/>
        </p:spPr>
        <p:txBody>
          <a:bodyPr vert="horz" rtlCol="0">
            <a:spAutoFit/>
          </a:bodyPr>
          <a:lstStyle/>
          <a:p>
            <a:pPr algn="ctr"/>
            <a:r>
              <a:rPr lang="en-US" sz="3100"/>
              <a:t>"As the living </a:t>
            </a:r>
            <a:r>
              <a:rPr lang="en-US" sz="3100" b="1">
                <a:solidFill>
                  <a:srgbClr val="FF0000"/>
                </a:solidFill>
              </a:rPr>
              <a:t>Father sent Me</a:t>
            </a:r>
            <a:r>
              <a:rPr lang="en-US" sz="3100"/>
              <a:t>, and I live because of the Father, so he who eats Me, he also will live because of Me.</a:t>
            </a:r>
          </a:p>
        </p:txBody>
      </p:sp>
    </p:spTree>
    <p:extLst>
      <p:ext uri="{BB962C8B-B14F-4D97-AF65-F5344CB8AC3E}">
        <p14:creationId xmlns:p14="http://schemas.microsoft.com/office/powerpoint/2010/main" val="15496027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D55AE-852C-FD4D-9393-6D4E7912D05B}"/>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092622A8-B182-50FB-13CD-2E673F964C27}"/>
              </a:ext>
            </a:extLst>
          </p:cNvPr>
          <p:cNvSpPr txBox="1"/>
          <p:nvPr/>
        </p:nvSpPr>
        <p:spPr>
          <a:xfrm>
            <a:off x="0" y="762000"/>
            <a:ext cx="12192000" cy="646331"/>
          </a:xfrm>
          <a:prstGeom prst="rect">
            <a:avLst/>
          </a:prstGeom>
          <a:noFill/>
        </p:spPr>
        <p:txBody>
          <a:bodyPr vert="horz" rtlCol="0">
            <a:spAutoFit/>
          </a:bodyPr>
          <a:lstStyle/>
          <a:p>
            <a:pPr algn="ctr"/>
            <a:r>
              <a:rPr lang="en-US" sz="3600"/>
              <a:t>John 7:16-18</a:t>
            </a:r>
          </a:p>
        </p:txBody>
      </p:sp>
      <p:sp>
        <p:nvSpPr>
          <p:cNvPr id="4" name="TextBox 3">
            <a:extLst>
              <a:ext uri="{FF2B5EF4-FFF2-40B4-BE49-F238E27FC236}">
                <a16:creationId xmlns:a16="http://schemas.microsoft.com/office/drawing/2014/main" id="{96D3CDC7-3E5E-A03A-B1B2-1E4185CB9DD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BD8D96D-D8BD-AF62-012C-4E3BB0B414DD}"/>
              </a:ext>
            </a:extLst>
          </p:cNvPr>
          <p:cNvSpPr txBox="1"/>
          <p:nvPr/>
        </p:nvSpPr>
        <p:spPr>
          <a:xfrm>
            <a:off x="1016000" y="1905000"/>
            <a:ext cx="10160000" cy="2954655"/>
          </a:xfrm>
          <a:prstGeom prst="rect">
            <a:avLst/>
          </a:prstGeom>
          <a:noFill/>
        </p:spPr>
        <p:txBody>
          <a:bodyPr vert="horz" rtlCol="0">
            <a:spAutoFit/>
          </a:bodyPr>
          <a:lstStyle/>
          <a:p>
            <a:pPr algn="ctr"/>
            <a:r>
              <a:rPr lang="en-US" sz="3100"/>
              <a:t>So Jesus answered them and said, "My teaching is not Mine, </a:t>
            </a:r>
            <a:r>
              <a:rPr lang="en-US" sz="3100" b="1">
                <a:solidFill>
                  <a:srgbClr val="FF0000"/>
                </a:solidFill>
              </a:rPr>
              <a:t>but His who sent Me</a:t>
            </a:r>
            <a:r>
              <a:rPr lang="en-US" sz="3100"/>
              <a:t>. "If anyone is willing to do His will, he will know of the teaching, whether it is of God or whether I speak from Myself. "He who speaks from himself seeks his own glory; but He who is seeking the glory of the One who sent Him, He is true, and there is no unrighteousness in Him.</a:t>
            </a:r>
          </a:p>
        </p:txBody>
      </p:sp>
    </p:spTree>
    <p:extLst>
      <p:ext uri="{BB962C8B-B14F-4D97-AF65-F5344CB8AC3E}">
        <p14:creationId xmlns:p14="http://schemas.microsoft.com/office/powerpoint/2010/main" val="27751735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E45138-96EC-055D-97F5-61707DFCFCFF}"/>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32855434-6104-619E-EC6F-6C00729D5BC5}"/>
              </a:ext>
            </a:extLst>
          </p:cNvPr>
          <p:cNvSpPr txBox="1"/>
          <p:nvPr/>
        </p:nvSpPr>
        <p:spPr>
          <a:xfrm>
            <a:off x="0" y="762000"/>
            <a:ext cx="12192000" cy="646331"/>
          </a:xfrm>
          <a:prstGeom prst="rect">
            <a:avLst/>
          </a:prstGeom>
          <a:noFill/>
        </p:spPr>
        <p:txBody>
          <a:bodyPr vert="horz" rtlCol="0">
            <a:spAutoFit/>
          </a:bodyPr>
          <a:lstStyle/>
          <a:p>
            <a:pPr algn="ctr"/>
            <a:r>
              <a:rPr lang="en-US" sz="3600"/>
              <a:t>John 7:28-29</a:t>
            </a:r>
          </a:p>
        </p:txBody>
      </p:sp>
      <p:sp>
        <p:nvSpPr>
          <p:cNvPr id="4" name="TextBox 3">
            <a:extLst>
              <a:ext uri="{FF2B5EF4-FFF2-40B4-BE49-F238E27FC236}">
                <a16:creationId xmlns:a16="http://schemas.microsoft.com/office/drawing/2014/main" id="{46AFFE1B-4727-61BA-180E-C101410740A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22A31FA-0705-F496-7A22-6632C8F44EE3}"/>
              </a:ext>
            </a:extLst>
          </p:cNvPr>
          <p:cNvSpPr txBox="1"/>
          <p:nvPr/>
        </p:nvSpPr>
        <p:spPr>
          <a:xfrm>
            <a:off x="1016000" y="1905000"/>
            <a:ext cx="10160000" cy="2477601"/>
          </a:xfrm>
          <a:prstGeom prst="rect">
            <a:avLst/>
          </a:prstGeom>
          <a:noFill/>
        </p:spPr>
        <p:txBody>
          <a:bodyPr vert="horz" rtlCol="0">
            <a:spAutoFit/>
          </a:bodyPr>
          <a:lstStyle/>
          <a:p>
            <a:pPr algn="ctr"/>
            <a:r>
              <a:rPr lang="en-US" sz="3100"/>
              <a:t>Then Jesus cried out in the temple, teaching and saying, "You both know Me and know where I am from; and I have not come of Myself, </a:t>
            </a:r>
            <a:r>
              <a:rPr lang="en-US" sz="3100" b="1">
                <a:solidFill>
                  <a:srgbClr val="FF0000"/>
                </a:solidFill>
              </a:rPr>
              <a:t>but He who sent Me</a:t>
            </a:r>
            <a:r>
              <a:rPr lang="en-US" sz="3100"/>
              <a:t> is true, whom you do not know. "I know Him, because I am from Him, and He sent Me."</a:t>
            </a:r>
          </a:p>
        </p:txBody>
      </p:sp>
    </p:spTree>
    <p:extLst>
      <p:ext uri="{BB962C8B-B14F-4D97-AF65-F5344CB8AC3E}">
        <p14:creationId xmlns:p14="http://schemas.microsoft.com/office/powerpoint/2010/main" val="9303262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F6834-2190-05C9-AF80-F8E139997E40}"/>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AF6E1415-3365-3EDF-56A7-BFC9286A5B08}"/>
              </a:ext>
            </a:extLst>
          </p:cNvPr>
          <p:cNvSpPr txBox="1"/>
          <p:nvPr/>
        </p:nvSpPr>
        <p:spPr>
          <a:xfrm>
            <a:off x="0" y="762000"/>
            <a:ext cx="12192000" cy="646331"/>
          </a:xfrm>
          <a:prstGeom prst="rect">
            <a:avLst/>
          </a:prstGeom>
          <a:noFill/>
        </p:spPr>
        <p:txBody>
          <a:bodyPr vert="horz" rtlCol="0">
            <a:spAutoFit/>
          </a:bodyPr>
          <a:lstStyle/>
          <a:p>
            <a:pPr algn="ctr"/>
            <a:r>
              <a:rPr lang="en-US" sz="3600"/>
              <a:t>John 7:33</a:t>
            </a:r>
          </a:p>
        </p:txBody>
      </p:sp>
      <p:sp>
        <p:nvSpPr>
          <p:cNvPr id="4" name="TextBox 3">
            <a:extLst>
              <a:ext uri="{FF2B5EF4-FFF2-40B4-BE49-F238E27FC236}">
                <a16:creationId xmlns:a16="http://schemas.microsoft.com/office/drawing/2014/main" id="{2119A015-2F86-458A-4C46-61CAAE3B7BD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23B9820-8F72-002F-9C4F-0E4E17C92947}"/>
              </a:ext>
            </a:extLst>
          </p:cNvPr>
          <p:cNvSpPr txBox="1"/>
          <p:nvPr/>
        </p:nvSpPr>
        <p:spPr>
          <a:xfrm>
            <a:off x="1016000" y="1905000"/>
            <a:ext cx="10160000" cy="1046440"/>
          </a:xfrm>
          <a:prstGeom prst="rect">
            <a:avLst/>
          </a:prstGeom>
          <a:noFill/>
        </p:spPr>
        <p:txBody>
          <a:bodyPr vert="horz" rtlCol="0">
            <a:spAutoFit/>
          </a:bodyPr>
          <a:lstStyle/>
          <a:p>
            <a:pPr algn="ctr"/>
            <a:r>
              <a:rPr lang="en-US" sz="3100"/>
              <a:t>Therefore Jesus said, "For a little while longer I am with you, then I go to </a:t>
            </a:r>
            <a:r>
              <a:rPr lang="en-US" sz="3100" b="1">
                <a:solidFill>
                  <a:srgbClr val="FF0000"/>
                </a:solidFill>
              </a:rPr>
              <a:t>Him who sent Me.</a:t>
            </a:r>
          </a:p>
        </p:txBody>
      </p:sp>
    </p:spTree>
    <p:extLst>
      <p:ext uri="{BB962C8B-B14F-4D97-AF65-F5344CB8AC3E}">
        <p14:creationId xmlns:p14="http://schemas.microsoft.com/office/powerpoint/2010/main" val="1327046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9C7D54-E67F-52F5-75A0-9CAFFDE2BA4E}"/>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C7CEB4B8-A188-C38E-D248-9FEE13E8DE61}"/>
              </a:ext>
            </a:extLst>
          </p:cNvPr>
          <p:cNvSpPr txBox="1"/>
          <p:nvPr/>
        </p:nvSpPr>
        <p:spPr>
          <a:xfrm>
            <a:off x="0" y="762000"/>
            <a:ext cx="12192000" cy="646331"/>
          </a:xfrm>
          <a:prstGeom prst="rect">
            <a:avLst/>
          </a:prstGeom>
          <a:noFill/>
        </p:spPr>
        <p:txBody>
          <a:bodyPr vert="horz" rtlCol="0">
            <a:spAutoFit/>
          </a:bodyPr>
          <a:lstStyle/>
          <a:p>
            <a:pPr algn="ctr"/>
            <a:r>
              <a:rPr lang="en-US" sz="3600"/>
              <a:t>John 8:16-18</a:t>
            </a:r>
          </a:p>
        </p:txBody>
      </p:sp>
      <p:sp>
        <p:nvSpPr>
          <p:cNvPr id="4" name="TextBox 3">
            <a:extLst>
              <a:ext uri="{FF2B5EF4-FFF2-40B4-BE49-F238E27FC236}">
                <a16:creationId xmlns:a16="http://schemas.microsoft.com/office/drawing/2014/main" id="{892A8784-BDE4-F23E-04D6-50FB7C8E1B9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B60A72D-A8A4-7E2E-0AC6-3D96393FFE33}"/>
              </a:ext>
            </a:extLst>
          </p:cNvPr>
          <p:cNvSpPr txBox="1"/>
          <p:nvPr/>
        </p:nvSpPr>
        <p:spPr>
          <a:xfrm>
            <a:off x="1016000" y="1905000"/>
            <a:ext cx="10160000" cy="2477601"/>
          </a:xfrm>
          <a:prstGeom prst="rect">
            <a:avLst/>
          </a:prstGeom>
          <a:noFill/>
        </p:spPr>
        <p:txBody>
          <a:bodyPr vert="horz" rtlCol="0">
            <a:spAutoFit/>
          </a:bodyPr>
          <a:lstStyle/>
          <a:p>
            <a:pPr algn="ctr"/>
            <a:r>
              <a:rPr lang="en-US" sz="3100"/>
              <a:t>"But even if I do judge, My judgment is true; for I am not alone in it, but I and the Father </a:t>
            </a:r>
            <a:r>
              <a:rPr lang="en-US" sz="3100" b="1">
                <a:solidFill>
                  <a:srgbClr val="FF0000"/>
                </a:solidFill>
              </a:rPr>
              <a:t>who sent Me</a:t>
            </a:r>
            <a:r>
              <a:rPr lang="en-US" sz="3100"/>
              <a:t>. "Even in your law it has been written that the testimony of two men is true. "I am He who testifies about Myself, and the Father </a:t>
            </a:r>
            <a:r>
              <a:rPr lang="en-US" sz="3100" b="1">
                <a:solidFill>
                  <a:srgbClr val="FF0000"/>
                </a:solidFill>
              </a:rPr>
              <a:t>who sent Me</a:t>
            </a:r>
            <a:r>
              <a:rPr lang="en-US" sz="3100"/>
              <a:t> testifies about Me."</a:t>
            </a:r>
          </a:p>
        </p:txBody>
      </p:sp>
    </p:spTree>
    <p:extLst>
      <p:ext uri="{BB962C8B-B14F-4D97-AF65-F5344CB8AC3E}">
        <p14:creationId xmlns:p14="http://schemas.microsoft.com/office/powerpoint/2010/main" val="37813559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FC7B09-1D1A-0FB3-D531-F6E28D11EE87}"/>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1A852E11-86BC-A351-0C56-3D791E8D3DF2}"/>
              </a:ext>
            </a:extLst>
          </p:cNvPr>
          <p:cNvSpPr txBox="1"/>
          <p:nvPr/>
        </p:nvSpPr>
        <p:spPr>
          <a:xfrm>
            <a:off x="0" y="762000"/>
            <a:ext cx="12192000" cy="646331"/>
          </a:xfrm>
          <a:prstGeom prst="rect">
            <a:avLst/>
          </a:prstGeom>
          <a:noFill/>
        </p:spPr>
        <p:txBody>
          <a:bodyPr vert="horz" rtlCol="0">
            <a:spAutoFit/>
          </a:bodyPr>
          <a:lstStyle/>
          <a:p>
            <a:pPr algn="ctr"/>
            <a:r>
              <a:rPr lang="en-US" sz="3600"/>
              <a:t>John 8:26</a:t>
            </a:r>
          </a:p>
        </p:txBody>
      </p:sp>
      <p:sp>
        <p:nvSpPr>
          <p:cNvPr id="4" name="TextBox 3">
            <a:extLst>
              <a:ext uri="{FF2B5EF4-FFF2-40B4-BE49-F238E27FC236}">
                <a16:creationId xmlns:a16="http://schemas.microsoft.com/office/drawing/2014/main" id="{93428A54-3A54-07B9-2DBA-88D5592DA2B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93A0ADD-E3ED-EE29-8F79-9BECD1D65543}"/>
              </a:ext>
            </a:extLst>
          </p:cNvPr>
          <p:cNvSpPr txBox="1"/>
          <p:nvPr/>
        </p:nvSpPr>
        <p:spPr>
          <a:xfrm>
            <a:off x="1016000" y="1905000"/>
            <a:ext cx="10160000" cy="1523494"/>
          </a:xfrm>
          <a:prstGeom prst="rect">
            <a:avLst/>
          </a:prstGeom>
          <a:noFill/>
        </p:spPr>
        <p:txBody>
          <a:bodyPr vert="horz" rtlCol="0">
            <a:spAutoFit/>
          </a:bodyPr>
          <a:lstStyle/>
          <a:p>
            <a:pPr algn="ctr"/>
            <a:r>
              <a:rPr lang="en-US" sz="3100"/>
              <a:t>"I have many things to speak and to judge concerning you, but </a:t>
            </a:r>
            <a:r>
              <a:rPr lang="en-US" sz="3100" b="1">
                <a:solidFill>
                  <a:srgbClr val="FF0000"/>
                </a:solidFill>
              </a:rPr>
              <a:t>He who sent Me</a:t>
            </a:r>
            <a:r>
              <a:rPr lang="en-US" sz="3100"/>
              <a:t> is true; and the things which I heard from Him, these I speak to the world."</a:t>
            </a:r>
          </a:p>
        </p:txBody>
      </p:sp>
    </p:spTree>
    <p:extLst>
      <p:ext uri="{BB962C8B-B14F-4D97-AF65-F5344CB8AC3E}">
        <p14:creationId xmlns:p14="http://schemas.microsoft.com/office/powerpoint/2010/main" val="9651918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A9DA2B-1145-941A-CEE0-815F726027C2}"/>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06DAD590-C8A8-3C5A-7F3C-B3A1E07E7282}"/>
              </a:ext>
            </a:extLst>
          </p:cNvPr>
          <p:cNvSpPr txBox="1"/>
          <p:nvPr/>
        </p:nvSpPr>
        <p:spPr>
          <a:xfrm>
            <a:off x="0" y="762000"/>
            <a:ext cx="12192000" cy="646331"/>
          </a:xfrm>
          <a:prstGeom prst="rect">
            <a:avLst/>
          </a:prstGeom>
          <a:noFill/>
        </p:spPr>
        <p:txBody>
          <a:bodyPr vert="horz" rtlCol="0">
            <a:spAutoFit/>
          </a:bodyPr>
          <a:lstStyle/>
          <a:p>
            <a:pPr algn="ctr"/>
            <a:r>
              <a:rPr lang="en-US" sz="3600"/>
              <a:t>John 8:29</a:t>
            </a:r>
          </a:p>
        </p:txBody>
      </p:sp>
      <p:sp>
        <p:nvSpPr>
          <p:cNvPr id="4" name="TextBox 3">
            <a:extLst>
              <a:ext uri="{FF2B5EF4-FFF2-40B4-BE49-F238E27FC236}">
                <a16:creationId xmlns:a16="http://schemas.microsoft.com/office/drawing/2014/main" id="{B545DFEC-991D-C57E-0CE1-9C9289ED5AF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C7ECE17-EE8B-8433-1FDD-5132E48F98A6}"/>
              </a:ext>
            </a:extLst>
          </p:cNvPr>
          <p:cNvSpPr txBox="1"/>
          <p:nvPr/>
        </p:nvSpPr>
        <p:spPr>
          <a:xfrm>
            <a:off x="1016000" y="1905000"/>
            <a:ext cx="10160000" cy="1046440"/>
          </a:xfrm>
          <a:prstGeom prst="rect">
            <a:avLst/>
          </a:prstGeom>
          <a:noFill/>
        </p:spPr>
        <p:txBody>
          <a:bodyPr vert="horz" rtlCol="0">
            <a:spAutoFit/>
          </a:bodyPr>
          <a:lstStyle/>
          <a:p>
            <a:pPr algn="ctr"/>
            <a:r>
              <a:rPr lang="en-US" sz="3100"/>
              <a:t>"And </a:t>
            </a:r>
            <a:r>
              <a:rPr lang="en-US" sz="3100" b="1">
                <a:solidFill>
                  <a:srgbClr val="FF0000"/>
                </a:solidFill>
              </a:rPr>
              <a:t>He who sent Me</a:t>
            </a:r>
            <a:r>
              <a:rPr lang="en-US" sz="3100"/>
              <a:t> is with Me; He has not left Me alone, for I always do the things that are pleasing to Him."</a:t>
            </a:r>
          </a:p>
        </p:txBody>
      </p:sp>
    </p:spTree>
    <p:extLst>
      <p:ext uri="{BB962C8B-B14F-4D97-AF65-F5344CB8AC3E}">
        <p14:creationId xmlns:p14="http://schemas.microsoft.com/office/powerpoint/2010/main" val="3615978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B8D51A-50DF-DD51-FF40-43AFD9616FA1}"/>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E2C6C318-CC0B-50B5-5DA8-F83B86000383}"/>
              </a:ext>
            </a:extLst>
          </p:cNvPr>
          <p:cNvSpPr txBox="1"/>
          <p:nvPr/>
        </p:nvSpPr>
        <p:spPr>
          <a:xfrm>
            <a:off x="0" y="762000"/>
            <a:ext cx="12192000" cy="646331"/>
          </a:xfrm>
          <a:prstGeom prst="rect">
            <a:avLst/>
          </a:prstGeom>
          <a:noFill/>
        </p:spPr>
        <p:txBody>
          <a:bodyPr vert="horz" rtlCol="0">
            <a:spAutoFit/>
          </a:bodyPr>
          <a:lstStyle/>
          <a:p>
            <a:pPr algn="ctr"/>
            <a:r>
              <a:rPr lang="en-US" sz="3600"/>
              <a:t>John 8:42</a:t>
            </a:r>
          </a:p>
        </p:txBody>
      </p:sp>
      <p:sp>
        <p:nvSpPr>
          <p:cNvPr id="4" name="TextBox 3">
            <a:extLst>
              <a:ext uri="{FF2B5EF4-FFF2-40B4-BE49-F238E27FC236}">
                <a16:creationId xmlns:a16="http://schemas.microsoft.com/office/drawing/2014/main" id="{803E515D-BD65-96DE-770C-E73D9515247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0D4AF06-0EB0-F779-1593-B5EE174CDBCD}"/>
              </a:ext>
            </a:extLst>
          </p:cNvPr>
          <p:cNvSpPr txBox="1"/>
          <p:nvPr/>
        </p:nvSpPr>
        <p:spPr>
          <a:xfrm>
            <a:off x="1016000" y="1905000"/>
            <a:ext cx="10160000" cy="1523494"/>
          </a:xfrm>
          <a:prstGeom prst="rect">
            <a:avLst/>
          </a:prstGeom>
          <a:noFill/>
        </p:spPr>
        <p:txBody>
          <a:bodyPr vert="horz" rtlCol="0">
            <a:spAutoFit/>
          </a:bodyPr>
          <a:lstStyle/>
          <a:p>
            <a:pPr algn="ctr"/>
            <a:r>
              <a:rPr lang="en-US" sz="3100"/>
              <a:t>Jesus said to them, "If God were your Father, you would love Me, for I proceeded forth and have come from God, for I have not even come on My own initiative, </a:t>
            </a:r>
            <a:r>
              <a:rPr lang="en-US" sz="3100" b="1">
                <a:solidFill>
                  <a:srgbClr val="FF0000"/>
                </a:solidFill>
              </a:rPr>
              <a:t>but He sent Me</a:t>
            </a:r>
            <a:r>
              <a:rPr lang="en-US" sz="3100"/>
              <a:t>.</a:t>
            </a:r>
          </a:p>
        </p:txBody>
      </p:sp>
    </p:spTree>
    <p:extLst>
      <p:ext uri="{BB962C8B-B14F-4D97-AF65-F5344CB8AC3E}">
        <p14:creationId xmlns:p14="http://schemas.microsoft.com/office/powerpoint/2010/main" val="7517444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C4C28-E7EB-888A-B3BE-355D20F561EB}"/>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79121DB1-F507-447F-33FE-7DFFCD4AACB1}"/>
              </a:ext>
            </a:extLst>
          </p:cNvPr>
          <p:cNvSpPr txBox="1"/>
          <p:nvPr/>
        </p:nvSpPr>
        <p:spPr>
          <a:xfrm>
            <a:off x="0" y="762000"/>
            <a:ext cx="12192000" cy="646331"/>
          </a:xfrm>
          <a:prstGeom prst="rect">
            <a:avLst/>
          </a:prstGeom>
          <a:noFill/>
        </p:spPr>
        <p:txBody>
          <a:bodyPr vert="horz" rtlCol="0">
            <a:spAutoFit/>
          </a:bodyPr>
          <a:lstStyle/>
          <a:p>
            <a:pPr algn="ctr"/>
            <a:r>
              <a:rPr lang="en-US" sz="3600"/>
              <a:t>John 9:4</a:t>
            </a:r>
          </a:p>
        </p:txBody>
      </p:sp>
      <p:sp>
        <p:nvSpPr>
          <p:cNvPr id="4" name="TextBox 3">
            <a:extLst>
              <a:ext uri="{FF2B5EF4-FFF2-40B4-BE49-F238E27FC236}">
                <a16:creationId xmlns:a16="http://schemas.microsoft.com/office/drawing/2014/main" id="{FF216408-5206-572E-1B14-D9831E3D3DE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17DE626-F694-1F7E-A9D1-19A64616DA64}"/>
              </a:ext>
            </a:extLst>
          </p:cNvPr>
          <p:cNvSpPr txBox="1"/>
          <p:nvPr/>
        </p:nvSpPr>
        <p:spPr>
          <a:xfrm>
            <a:off x="1016000" y="1905000"/>
            <a:ext cx="10160000" cy="1046440"/>
          </a:xfrm>
          <a:prstGeom prst="rect">
            <a:avLst/>
          </a:prstGeom>
          <a:noFill/>
        </p:spPr>
        <p:txBody>
          <a:bodyPr vert="horz" rtlCol="0">
            <a:spAutoFit/>
          </a:bodyPr>
          <a:lstStyle/>
          <a:p>
            <a:pPr algn="ctr"/>
            <a:r>
              <a:rPr lang="en-US" sz="3100"/>
              <a:t>"We must work the works </a:t>
            </a:r>
            <a:r>
              <a:rPr lang="en-US" sz="3100" b="1">
                <a:solidFill>
                  <a:srgbClr val="FF0000"/>
                </a:solidFill>
              </a:rPr>
              <a:t>of Him who sent Me</a:t>
            </a:r>
            <a:r>
              <a:rPr lang="en-US" sz="3100"/>
              <a:t> as long as it is day; night is coming when no one can work.</a:t>
            </a:r>
          </a:p>
        </p:txBody>
      </p:sp>
    </p:spTree>
    <p:extLst>
      <p:ext uri="{BB962C8B-B14F-4D97-AF65-F5344CB8AC3E}">
        <p14:creationId xmlns:p14="http://schemas.microsoft.com/office/powerpoint/2010/main" val="423328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18977-5F95-0C70-7365-D7E5AA244DDF}"/>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3C541CA6-A99A-FB72-D7F7-27E4651F7703}"/>
              </a:ext>
            </a:extLst>
          </p:cNvPr>
          <p:cNvSpPr txBox="1"/>
          <p:nvPr/>
        </p:nvSpPr>
        <p:spPr>
          <a:xfrm>
            <a:off x="0" y="762000"/>
            <a:ext cx="12192000" cy="646331"/>
          </a:xfrm>
          <a:prstGeom prst="rect">
            <a:avLst/>
          </a:prstGeom>
          <a:noFill/>
        </p:spPr>
        <p:txBody>
          <a:bodyPr vert="horz" rtlCol="0">
            <a:spAutoFit/>
          </a:bodyPr>
          <a:lstStyle/>
          <a:p>
            <a:pPr algn="ctr"/>
            <a:r>
              <a:rPr lang="en-US" sz="3600"/>
              <a:t>John 5:19-24</a:t>
            </a:r>
          </a:p>
        </p:txBody>
      </p:sp>
      <p:sp>
        <p:nvSpPr>
          <p:cNvPr id="4" name="TextBox 3">
            <a:extLst>
              <a:ext uri="{FF2B5EF4-FFF2-40B4-BE49-F238E27FC236}">
                <a16:creationId xmlns:a16="http://schemas.microsoft.com/office/drawing/2014/main" id="{A6725E0D-5E2F-8892-12A2-054B799F5E6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0E5E236-8849-2360-F69D-BCDB0A4E485C}"/>
              </a:ext>
            </a:extLst>
          </p:cNvPr>
          <p:cNvSpPr txBox="1"/>
          <p:nvPr/>
        </p:nvSpPr>
        <p:spPr>
          <a:xfrm>
            <a:off x="1016000" y="1905000"/>
            <a:ext cx="10160000" cy="3431709"/>
          </a:xfrm>
          <a:prstGeom prst="rect">
            <a:avLst/>
          </a:prstGeom>
          <a:noFill/>
        </p:spPr>
        <p:txBody>
          <a:bodyPr vert="horz" rtlCol="0">
            <a:spAutoFit/>
          </a:bodyPr>
          <a:lstStyle/>
          <a:p>
            <a:pPr algn="ctr"/>
            <a:r>
              <a:rPr lang="en-US" sz="3100"/>
              <a:t>Therefore Jesus answered and was saying to them, "Truly, truly, I say to you, the Son can do nothing of Himself, unless it is something He sees the Father doing; </a:t>
            </a:r>
            <a:r>
              <a:rPr lang="en-US" sz="3100" b="1">
                <a:solidFill>
                  <a:srgbClr val="FF0000"/>
                </a:solidFill>
              </a:rPr>
              <a:t>for whatever the Father does, these things the Son also does in like manner</a:t>
            </a:r>
            <a:r>
              <a:rPr lang="en-US" sz="3100"/>
              <a:t>. "For the Father loves the Son, and shows Him all things that He Himself is doing; and the Father will show Him greater works than these, so that you will marvel. (Continued...)</a:t>
            </a:r>
          </a:p>
        </p:txBody>
      </p:sp>
    </p:spTree>
    <p:extLst>
      <p:ext uri="{BB962C8B-B14F-4D97-AF65-F5344CB8AC3E}">
        <p14:creationId xmlns:p14="http://schemas.microsoft.com/office/powerpoint/2010/main" val="27994551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6C56C7-8C21-94A0-74D0-2355E7E29C25}"/>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AF58D13D-0BB0-3D75-F9A9-F337F495EC93}"/>
              </a:ext>
            </a:extLst>
          </p:cNvPr>
          <p:cNvSpPr txBox="1"/>
          <p:nvPr/>
        </p:nvSpPr>
        <p:spPr>
          <a:xfrm>
            <a:off x="0" y="762000"/>
            <a:ext cx="12192000" cy="646331"/>
          </a:xfrm>
          <a:prstGeom prst="rect">
            <a:avLst/>
          </a:prstGeom>
          <a:noFill/>
        </p:spPr>
        <p:txBody>
          <a:bodyPr vert="horz" rtlCol="0">
            <a:spAutoFit/>
          </a:bodyPr>
          <a:lstStyle/>
          <a:p>
            <a:pPr algn="ctr"/>
            <a:r>
              <a:rPr lang="en-US" sz="3600"/>
              <a:t>John 12:49</a:t>
            </a:r>
          </a:p>
        </p:txBody>
      </p:sp>
      <p:sp>
        <p:nvSpPr>
          <p:cNvPr id="4" name="TextBox 3">
            <a:extLst>
              <a:ext uri="{FF2B5EF4-FFF2-40B4-BE49-F238E27FC236}">
                <a16:creationId xmlns:a16="http://schemas.microsoft.com/office/drawing/2014/main" id="{19197A13-486D-ED48-DAFC-C5194B27071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1687A37-542B-8061-0F84-5D9B3A5EF257}"/>
              </a:ext>
            </a:extLst>
          </p:cNvPr>
          <p:cNvSpPr txBox="1"/>
          <p:nvPr/>
        </p:nvSpPr>
        <p:spPr>
          <a:xfrm>
            <a:off x="1016000" y="1905000"/>
            <a:ext cx="10160000" cy="1523494"/>
          </a:xfrm>
          <a:prstGeom prst="rect">
            <a:avLst/>
          </a:prstGeom>
          <a:noFill/>
        </p:spPr>
        <p:txBody>
          <a:bodyPr vert="horz" rtlCol="0">
            <a:spAutoFit/>
          </a:bodyPr>
          <a:lstStyle/>
          <a:p>
            <a:pPr algn="ctr"/>
            <a:r>
              <a:rPr lang="en-US" sz="3100"/>
              <a:t>"For I did not speak on My own initiative, but </a:t>
            </a:r>
            <a:r>
              <a:rPr lang="en-US" sz="3100" b="1">
                <a:solidFill>
                  <a:srgbClr val="FF0000"/>
                </a:solidFill>
              </a:rPr>
              <a:t>the Father Himself who sent Me</a:t>
            </a:r>
            <a:r>
              <a:rPr lang="en-US" sz="3100"/>
              <a:t> has given Me a commandment as to what to say and what to speak.</a:t>
            </a:r>
          </a:p>
        </p:txBody>
      </p:sp>
    </p:spTree>
    <p:extLst>
      <p:ext uri="{BB962C8B-B14F-4D97-AF65-F5344CB8AC3E}">
        <p14:creationId xmlns:p14="http://schemas.microsoft.com/office/powerpoint/2010/main" val="27206635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78D8D-B25D-AF3A-BCA1-C968600ABA75}"/>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E93164F6-BF8F-F9CE-0F7C-3B64A8D26856}"/>
              </a:ext>
            </a:extLst>
          </p:cNvPr>
          <p:cNvSpPr txBox="1"/>
          <p:nvPr/>
        </p:nvSpPr>
        <p:spPr>
          <a:xfrm>
            <a:off x="0" y="762000"/>
            <a:ext cx="12192000" cy="646331"/>
          </a:xfrm>
          <a:prstGeom prst="rect">
            <a:avLst/>
          </a:prstGeom>
          <a:noFill/>
        </p:spPr>
        <p:txBody>
          <a:bodyPr vert="horz" rtlCol="0">
            <a:spAutoFit/>
          </a:bodyPr>
          <a:lstStyle/>
          <a:p>
            <a:pPr algn="ctr"/>
            <a:r>
              <a:rPr lang="en-US" sz="3600"/>
              <a:t>Luke 10:16</a:t>
            </a:r>
          </a:p>
        </p:txBody>
      </p:sp>
      <p:sp>
        <p:nvSpPr>
          <p:cNvPr id="4" name="TextBox 3">
            <a:extLst>
              <a:ext uri="{FF2B5EF4-FFF2-40B4-BE49-F238E27FC236}">
                <a16:creationId xmlns:a16="http://schemas.microsoft.com/office/drawing/2014/main" id="{531BDF00-A297-9203-BEC4-0939B3566C1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E00D9DE-5ED3-899E-D7BD-1B82F2B0F079}"/>
              </a:ext>
            </a:extLst>
          </p:cNvPr>
          <p:cNvSpPr txBox="1"/>
          <p:nvPr/>
        </p:nvSpPr>
        <p:spPr>
          <a:xfrm>
            <a:off x="1016000" y="1905000"/>
            <a:ext cx="10160000" cy="1523494"/>
          </a:xfrm>
          <a:prstGeom prst="rect">
            <a:avLst/>
          </a:prstGeom>
          <a:noFill/>
        </p:spPr>
        <p:txBody>
          <a:bodyPr vert="horz" rtlCol="0">
            <a:spAutoFit/>
          </a:bodyPr>
          <a:lstStyle/>
          <a:p>
            <a:pPr algn="ctr"/>
            <a:r>
              <a:rPr lang="en-US" sz="3100"/>
              <a:t>"The one who listens to you listens to Me, and the one who rejects you rejects Me; and he who rejects Me </a:t>
            </a:r>
            <a:r>
              <a:rPr lang="en-US" sz="3100" b="1">
                <a:solidFill>
                  <a:srgbClr val="FF0000"/>
                </a:solidFill>
              </a:rPr>
              <a:t>rejects the One who sent Me.</a:t>
            </a:r>
            <a:r>
              <a:rPr lang="en-US" sz="3100"/>
              <a:t>"</a:t>
            </a:r>
          </a:p>
        </p:txBody>
      </p:sp>
    </p:spTree>
    <p:extLst>
      <p:ext uri="{BB962C8B-B14F-4D97-AF65-F5344CB8AC3E}">
        <p14:creationId xmlns:p14="http://schemas.microsoft.com/office/powerpoint/2010/main" val="26636921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74062E-424F-B1FD-FBD6-71FC29B23C8B}"/>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76077B34-7536-FA7B-94C0-BB23651775AB}"/>
              </a:ext>
            </a:extLst>
          </p:cNvPr>
          <p:cNvSpPr txBox="1"/>
          <p:nvPr/>
        </p:nvSpPr>
        <p:spPr>
          <a:xfrm>
            <a:off x="0" y="762000"/>
            <a:ext cx="12192000" cy="646331"/>
          </a:xfrm>
          <a:prstGeom prst="rect">
            <a:avLst/>
          </a:prstGeom>
          <a:noFill/>
        </p:spPr>
        <p:txBody>
          <a:bodyPr vert="horz" rtlCol="0">
            <a:spAutoFit/>
          </a:bodyPr>
          <a:lstStyle/>
          <a:p>
            <a:pPr algn="ctr"/>
            <a:r>
              <a:rPr lang="en-US" sz="3600"/>
              <a:t>Luke 4:18</a:t>
            </a:r>
          </a:p>
        </p:txBody>
      </p:sp>
      <p:sp>
        <p:nvSpPr>
          <p:cNvPr id="4" name="TextBox 3">
            <a:extLst>
              <a:ext uri="{FF2B5EF4-FFF2-40B4-BE49-F238E27FC236}">
                <a16:creationId xmlns:a16="http://schemas.microsoft.com/office/drawing/2014/main" id="{2CCB2611-715D-C037-B699-52BB63E7E8C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A8AF907-3F79-8DF5-0753-5B7229766BA0}"/>
              </a:ext>
            </a:extLst>
          </p:cNvPr>
          <p:cNvSpPr txBox="1"/>
          <p:nvPr/>
        </p:nvSpPr>
        <p:spPr>
          <a:xfrm>
            <a:off x="1016000" y="1905000"/>
            <a:ext cx="10160000" cy="2477601"/>
          </a:xfrm>
          <a:prstGeom prst="rect">
            <a:avLst/>
          </a:prstGeom>
          <a:noFill/>
        </p:spPr>
        <p:txBody>
          <a:bodyPr vert="horz" rtlCol="0">
            <a:spAutoFit/>
          </a:bodyPr>
          <a:lstStyle/>
          <a:p>
            <a:pPr algn="ctr"/>
            <a:r>
              <a:rPr lang="en-US" sz="3100"/>
              <a:t>"THE SPIRIT OF THE LORD IS UPON ME, BECAUSE HE ANOINTED ME TO PREACH THE GOSPEL TO THE POOR. </a:t>
            </a:r>
            <a:r>
              <a:rPr lang="en-US" sz="3100" b="1">
                <a:solidFill>
                  <a:srgbClr val="FF0000"/>
                </a:solidFill>
              </a:rPr>
              <a:t>HE HAS SENT ME</a:t>
            </a:r>
            <a:r>
              <a:rPr lang="en-US" sz="3100"/>
              <a:t> TO PROCLAIM RELEASE TO THE CAPTIVES, AND RECOVERY OF SIGHT TO THE BLIND, TO SET FREE THOSE WHO ARE OPPRESSED,</a:t>
            </a:r>
          </a:p>
        </p:txBody>
      </p:sp>
    </p:spTree>
    <p:extLst>
      <p:ext uri="{BB962C8B-B14F-4D97-AF65-F5344CB8AC3E}">
        <p14:creationId xmlns:p14="http://schemas.microsoft.com/office/powerpoint/2010/main" val="4253853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E7AA0-FAC1-6F09-33F7-7C0A79003CBE}"/>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85128DA7-10CF-FF4A-DD65-365553D25B30}"/>
              </a:ext>
            </a:extLst>
          </p:cNvPr>
          <p:cNvSpPr txBox="1"/>
          <p:nvPr/>
        </p:nvSpPr>
        <p:spPr>
          <a:xfrm>
            <a:off x="0" y="762000"/>
            <a:ext cx="12192000" cy="646331"/>
          </a:xfrm>
          <a:prstGeom prst="rect">
            <a:avLst/>
          </a:prstGeom>
          <a:noFill/>
        </p:spPr>
        <p:txBody>
          <a:bodyPr vert="horz" rtlCol="0">
            <a:spAutoFit/>
          </a:bodyPr>
          <a:lstStyle/>
          <a:p>
            <a:pPr algn="ctr"/>
            <a:r>
              <a:rPr lang="en-US" sz="3600"/>
              <a:t>Luke 9:48</a:t>
            </a:r>
          </a:p>
        </p:txBody>
      </p:sp>
      <p:sp>
        <p:nvSpPr>
          <p:cNvPr id="4" name="TextBox 3">
            <a:extLst>
              <a:ext uri="{FF2B5EF4-FFF2-40B4-BE49-F238E27FC236}">
                <a16:creationId xmlns:a16="http://schemas.microsoft.com/office/drawing/2014/main" id="{9847A421-AA0F-19CD-36AB-D0246441148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4954184-5892-1028-A2FB-02EFE430DD56}"/>
              </a:ext>
            </a:extLst>
          </p:cNvPr>
          <p:cNvSpPr txBox="1"/>
          <p:nvPr/>
        </p:nvSpPr>
        <p:spPr>
          <a:xfrm>
            <a:off x="1016000" y="1905000"/>
            <a:ext cx="10160000" cy="2000548"/>
          </a:xfrm>
          <a:prstGeom prst="rect">
            <a:avLst/>
          </a:prstGeom>
          <a:noFill/>
        </p:spPr>
        <p:txBody>
          <a:bodyPr vert="horz" rtlCol="0">
            <a:spAutoFit/>
          </a:bodyPr>
          <a:lstStyle/>
          <a:p>
            <a:pPr algn="ctr"/>
            <a:r>
              <a:rPr lang="en-US" sz="3100"/>
              <a:t>and said to them, "Whoever receives this child in My name receives Me, and whoever receives Me receives </a:t>
            </a:r>
            <a:r>
              <a:rPr lang="en-US" sz="3100" b="1">
                <a:solidFill>
                  <a:srgbClr val="FF0000"/>
                </a:solidFill>
              </a:rPr>
              <a:t>Him who sent Me</a:t>
            </a:r>
            <a:r>
              <a:rPr lang="en-US" sz="3100"/>
              <a:t>; for the one who is least among all of you, this is the one who is great."</a:t>
            </a:r>
          </a:p>
        </p:txBody>
      </p:sp>
    </p:spTree>
    <p:extLst>
      <p:ext uri="{BB962C8B-B14F-4D97-AF65-F5344CB8AC3E}">
        <p14:creationId xmlns:p14="http://schemas.microsoft.com/office/powerpoint/2010/main" val="23306769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7813F6-BECB-839B-97D4-6286CA224213}"/>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F0209172-9340-DF29-1D1E-5CDB32699596}"/>
              </a:ext>
            </a:extLst>
          </p:cNvPr>
          <p:cNvSpPr txBox="1"/>
          <p:nvPr/>
        </p:nvSpPr>
        <p:spPr>
          <a:xfrm>
            <a:off x="0" y="762000"/>
            <a:ext cx="12192000" cy="646331"/>
          </a:xfrm>
          <a:prstGeom prst="rect">
            <a:avLst/>
          </a:prstGeom>
          <a:noFill/>
        </p:spPr>
        <p:txBody>
          <a:bodyPr vert="horz" rtlCol="0">
            <a:spAutoFit/>
          </a:bodyPr>
          <a:lstStyle/>
          <a:p>
            <a:pPr algn="ctr"/>
            <a:r>
              <a:rPr lang="en-US" sz="3600"/>
              <a:t>Matthew 10:40</a:t>
            </a:r>
          </a:p>
        </p:txBody>
      </p:sp>
      <p:sp>
        <p:nvSpPr>
          <p:cNvPr id="4" name="TextBox 3">
            <a:extLst>
              <a:ext uri="{FF2B5EF4-FFF2-40B4-BE49-F238E27FC236}">
                <a16:creationId xmlns:a16="http://schemas.microsoft.com/office/drawing/2014/main" id="{F3F1828D-B0FD-1B3A-C669-8F5C37BF83FC}"/>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0FFF904-E7FF-E14A-1767-F4FCA9E67C94}"/>
              </a:ext>
            </a:extLst>
          </p:cNvPr>
          <p:cNvSpPr txBox="1"/>
          <p:nvPr/>
        </p:nvSpPr>
        <p:spPr>
          <a:xfrm>
            <a:off x="1016000" y="1905000"/>
            <a:ext cx="10160000" cy="1046440"/>
          </a:xfrm>
          <a:prstGeom prst="rect">
            <a:avLst/>
          </a:prstGeom>
          <a:noFill/>
        </p:spPr>
        <p:txBody>
          <a:bodyPr vert="horz" rtlCol="0">
            <a:spAutoFit/>
          </a:bodyPr>
          <a:lstStyle/>
          <a:p>
            <a:pPr algn="ctr"/>
            <a:r>
              <a:rPr lang="en-US" sz="3100"/>
              <a:t>"He who receives you receives Me, and he who receives Me receives Him </a:t>
            </a:r>
            <a:r>
              <a:rPr lang="en-US" sz="3100" b="1">
                <a:solidFill>
                  <a:srgbClr val="FF0000"/>
                </a:solidFill>
              </a:rPr>
              <a:t>who sent Me</a:t>
            </a:r>
            <a:r>
              <a:rPr lang="en-US" sz="3100"/>
              <a:t>.</a:t>
            </a:r>
          </a:p>
        </p:txBody>
      </p:sp>
    </p:spTree>
    <p:extLst>
      <p:ext uri="{BB962C8B-B14F-4D97-AF65-F5344CB8AC3E}">
        <p14:creationId xmlns:p14="http://schemas.microsoft.com/office/powerpoint/2010/main" val="31235196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FF655-B6AD-1585-07C6-1C926860787A}"/>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Yeshua: Divine man on Earth</a:t>
            </a:r>
          </a:p>
        </p:txBody>
      </p:sp>
      <p:sp>
        <p:nvSpPr>
          <p:cNvPr id="3" name="Subtitle 2">
            <a:extLst>
              <a:ext uri="{FF2B5EF4-FFF2-40B4-BE49-F238E27FC236}">
                <a16:creationId xmlns:a16="http://schemas.microsoft.com/office/drawing/2014/main" id="{A0755CF2-E989-1A22-D603-A61A5B07415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33440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35EC-359A-A9AB-A95F-90EE110A9469}"/>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623DF26F-B55A-52F8-C308-BF1A6BE719C0}"/>
              </a:ext>
            </a:extLst>
          </p:cNvPr>
          <p:cNvSpPr txBox="1"/>
          <p:nvPr/>
        </p:nvSpPr>
        <p:spPr>
          <a:xfrm>
            <a:off x="0" y="762000"/>
            <a:ext cx="12192000" cy="646331"/>
          </a:xfrm>
          <a:prstGeom prst="rect">
            <a:avLst/>
          </a:prstGeom>
          <a:noFill/>
        </p:spPr>
        <p:txBody>
          <a:bodyPr vert="horz" rtlCol="0">
            <a:spAutoFit/>
          </a:bodyPr>
          <a:lstStyle/>
          <a:p>
            <a:pPr algn="ctr"/>
            <a:r>
              <a:rPr lang="en-US" sz="3600"/>
              <a:t>Acts 17:31</a:t>
            </a:r>
          </a:p>
        </p:txBody>
      </p:sp>
      <p:sp>
        <p:nvSpPr>
          <p:cNvPr id="4" name="TextBox 3">
            <a:extLst>
              <a:ext uri="{FF2B5EF4-FFF2-40B4-BE49-F238E27FC236}">
                <a16:creationId xmlns:a16="http://schemas.microsoft.com/office/drawing/2014/main" id="{07947023-0B2A-1F0B-E267-443427BDC38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55F66FF-99F6-FE12-92E8-884A0654EA82}"/>
              </a:ext>
            </a:extLst>
          </p:cNvPr>
          <p:cNvSpPr txBox="1"/>
          <p:nvPr/>
        </p:nvSpPr>
        <p:spPr>
          <a:xfrm>
            <a:off x="1016000" y="1905000"/>
            <a:ext cx="10160000" cy="1523494"/>
          </a:xfrm>
          <a:prstGeom prst="rect">
            <a:avLst/>
          </a:prstGeom>
          <a:noFill/>
        </p:spPr>
        <p:txBody>
          <a:bodyPr vert="horz" rtlCol="0">
            <a:spAutoFit/>
          </a:bodyPr>
          <a:lstStyle/>
          <a:p>
            <a:pPr algn="ctr"/>
            <a:r>
              <a:rPr lang="en-US" sz="3100"/>
              <a:t>because He has fixed a day in which He will judge the world in righteousness through </a:t>
            </a:r>
            <a:r>
              <a:rPr lang="en-US" sz="3100" b="1">
                <a:solidFill>
                  <a:srgbClr val="FF0000"/>
                </a:solidFill>
              </a:rPr>
              <a:t>a Man</a:t>
            </a:r>
            <a:r>
              <a:rPr lang="en-US" sz="3100"/>
              <a:t> whom He has appointed, having furnished proof to all men by raising Him from the dead."</a:t>
            </a:r>
          </a:p>
        </p:txBody>
      </p:sp>
    </p:spTree>
    <p:extLst>
      <p:ext uri="{BB962C8B-B14F-4D97-AF65-F5344CB8AC3E}">
        <p14:creationId xmlns:p14="http://schemas.microsoft.com/office/powerpoint/2010/main" val="37598815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7BB5FA-FC1B-CD74-26BE-6739ED1FEFC1}"/>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A4B2A4C5-477B-001E-0AC4-7950C31D4859}"/>
              </a:ext>
            </a:extLst>
          </p:cNvPr>
          <p:cNvSpPr txBox="1"/>
          <p:nvPr/>
        </p:nvSpPr>
        <p:spPr>
          <a:xfrm>
            <a:off x="0" y="762000"/>
            <a:ext cx="12192000" cy="646331"/>
          </a:xfrm>
          <a:prstGeom prst="rect">
            <a:avLst/>
          </a:prstGeom>
          <a:noFill/>
        </p:spPr>
        <p:txBody>
          <a:bodyPr vert="horz" rtlCol="0">
            <a:spAutoFit/>
          </a:bodyPr>
          <a:lstStyle/>
          <a:p>
            <a:pPr algn="ctr"/>
            <a:r>
              <a:rPr lang="en-US" sz="3600"/>
              <a:t>Acts 2:22-32</a:t>
            </a:r>
          </a:p>
        </p:txBody>
      </p:sp>
      <p:sp>
        <p:nvSpPr>
          <p:cNvPr id="4" name="TextBox 3">
            <a:extLst>
              <a:ext uri="{FF2B5EF4-FFF2-40B4-BE49-F238E27FC236}">
                <a16:creationId xmlns:a16="http://schemas.microsoft.com/office/drawing/2014/main" id="{59322D27-0CAD-9C44-9619-F4F7184834B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C6233BA-64BB-9884-59DF-36AF599E3572}"/>
              </a:ext>
            </a:extLst>
          </p:cNvPr>
          <p:cNvSpPr txBox="1"/>
          <p:nvPr/>
        </p:nvSpPr>
        <p:spPr>
          <a:xfrm>
            <a:off x="1016000" y="1905000"/>
            <a:ext cx="10160000" cy="4385816"/>
          </a:xfrm>
          <a:prstGeom prst="rect">
            <a:avLst/>
          </a:prstGeom>
          <a:noFill/>
        </p:spPr>
        <p:txBody>
          <a:bodyPr vert="horz" rtlCol="0">
            <a:spAutoFit/>
          </a:bodyPr>
          <a:lstStyle/>
          <a:p>
            <a:pPr algn="ctr"/>
            <a:r>
              <a:rPr lang="en-US" sz="3100"/>
              <a:t>"Men of Israel, listen to these words: </a:t>
            </a:r>
            <a:r>
              <a:rPr lang="en-US" sz="3100" b="1">
                <a:solidFill>
                  <a:srgbClr val="FF0000"/>
                </a:solidFill>
              </a:rPr>
              <a:t>Jesus the Nazarene, a man attested to you by God</a:t>
            </a:r>
            <a:r>
              <a:rPr lang="en-US" sz="3100"/>
              <a:t> with miracles and wonders and signs which God performed through Him in your midst, just as you yourselves know-- </a:t>
            </a:r>
            <a:r>
              <a:rPr lang="en-US" sz="3100" b="1">
                <a:solidFill>
                  <a:srgbClr val="FF0000"/>
                </a:solidFill>
              </a:rPr>
              <a:t>this Man</a:t>
            </a:r>
            <a:r>
              <a:rPr lang="en-US" sz="3100"/>
              <a:t>, delivered over by the predetermined plan and foreknowledge of God, you nailed to a cross by the hands of godless men and put Him to death. "But God raised Him up again, putting an end to the agony of death, since it was impossible for Him to be held in its power. (Continued...)</a:t>
            </a:r>
          </a:p>
        </p:txBody>
      </p:sp>
    </p:spTree>
    <p:extLst>
      <p:ext uri="{BB962C8B-B14F-4D97-AF65-F5344CB8AC3E}">
        <p14:creationId xmlns:p14="http://schemas.microsoft.com/office/powerpoint/2010/main" val="23775531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240128-FCF3-40D9-D6A8-0855406CACD2}"/>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D4313144-4390-BD44-02F9-625A21266C06}"/>
              </a:ext>
            </a:extLst>
          </p:cNvPr>
          <p:cNvSpPr txBox="1"/>
          <p:nvPr/>
        </p:nvSpPr>
        <p:spPr>
          <a:xfrm>
            <a:off x="1016000" y="635000"/>
            <a:ext cx="10160000" cy="4385816"/>
          </a:xfrm>
          <a:prstGeom prst="rect">
            <a:avLst/>
          </a:prstGeom>
          <a:noFill/>
        </p:spPr>
        <p:txBody>
          <a:bodyPr vert="horz" rtlCol="0">
            <a:spAutoFit/>
          </a:bodyPr>
          <a:lstStyle/>
          <a:p>
            <a:pPr algn="ctr"/>
            <a:r>
              <a:rPr lang="en-US" sz="3100"/>
              <a:t>"For David says of Him, 'I SAW THE LORD ALWAYS IN MY PRESENCE; FOR HE IS AT MY RIGHT HAND, SO THAT I WILL NOT BE SHAKEN. THEREFORE MY HEART WAS GLAD AND MY TONGUE EXULTED; MOREOVER MY FLESH ALSO WILL LIVE IN HOPE; BECAUSE YOU WILL NOT ABANDON MY SOUL TO HADES, NOR ALLOW YOUR HOLY ONE TO UNDERGO DECAY. YOU HAVE MADE KNOWN TO ME THE WAYS OF LIFE; YOU WILL MAKE ME FULL OF GLADNESS WITH YOUR PRESENCE. (Continued...)</a:t>
            </a:r>
          </a:p>
        </p:txBody>
      </p:sp>
    </p:spTree>
    <p:extLst>
      <p:ext uri="{BB962C8B-B14F-4D97-AF65-F5344CB8AC3E}">
        <p14:creationId xmlns:p14="http://schemas.microsoft.com/office/powerpoint/2010/main" val="30634942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E81E58-237E-4D94-302B-32EF39D6589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52FB1B16-1B6A-0249-2F1C-D62F90E56C2B}"/>
              </a:ext>
            </a:extLst>
          </p:cNvPr>
          <p:cNvSpPr txBox="1"/>
          <p:nvPr/>
        </p:nvSpPr>
        <p:spPr>
          <a:xfrm>
            <a:off x="1016000" y="635000"/>
            <a:ext cx="10160000" cy="4385816"/>
          </a:xfrm>
          <a:prstGeom prst="rect">
            <a:avLst/>
          </a:prstGeom>
          <a:noFill/>
        </p:spPr>
        <p:txBody>
          <a:bodyPr vert="horz" rtlCol="0">
            <a:spAutoFit/>
          </a:bodyPr>
          <a:lstStyle/>
          <a:p>
            <a:pPr algn="ctr"/>
            <a:r>
              <a:rPr lang="en-US" sz="3100"/>
              <a:t>' "Brethren, I may confidently say to you regarding the patriarch David that he both died and was buried, and his tomb is with us to this day. "And so, because he was a prophet and knew that GOD HAD SWORN TO HIM WITH AN OATH TO SEAT one OF HIS DESCENDANTS ON HIS THRONE, he looked ahead and spoke of the resurrection of the Christ, that HE WAS NEITHER ABANDONED TO HADES, NOR DID His flesh SUFFER DECAY. "This Jesus God raised up again, to which we are all witnesses.</a:t>
            </a:r>
          </a:p>
        </p:txBody>
      </p:sp>
    </p:spTree>
    <p:extLst>
      <p:ext uri="{BB962C8B-B14F-4D97-AF65-F5344CB8AC3E}">
        <p14:creationId xmlns:p14="http://schemas.microsoft.com/office/powerpoint/2010/main" val="365989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1E2121-A277-BDB9-6BC5-5C89C77241C5}"/>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B06DFD7A-6DC2-F2F9-CD8F-B96DCCDD987E}"/>
              </a:ext>
            </a:extLst>
          </p:cNvPr>
          <p:cNvSpPr txBox="1"/>
          <p:nvPr/>
        </p:nvSpPr>
        <p:spPr>
          <a:xfrm>
            <a:off x="1016000" y="635000"/>
            <a:ext cx="10160000" cy="2954655"/>
          </a:xfrm>
          <a:prstGeom prst="rect">
            <a:avLst/>
          </a:prstGeom>
          <a:noFill/>
        </p:spPr>
        <p:txBody>
          <a:bodyPr vert="horz" rtlCol="0">
            <a:spAutoFit/>
          </a:bodyPr>
          <a:lstStyle/>
          <a:p>
            <a:pPr algn="ctr"/>
            <a:r>
              <a:rPr lang="en-US" sz="3100"/>
              <a:t>"For just as the Father raises the dead and gives them life, even so the Son also gives life to whom He wishes. "For not even the Father judges anyone, but He has given all judgment to the Son, so that all will honor the Son even as they honor the Father. He who does not honor the Son does not honor the Father who sent Him. (Continued...)</a:t>
            </a:r>
          </a:p>
        </p:txBody>
      </p:sp>
    </p:spTree>
    <p:extLst>
      <p:ext uri="{BB962C8B-B14F-4D97-AF65-F5344CB8AC3E}">
        <p14:creationId xmlns:p14="http://schemas.microsoft.com/office/powerpoint/2010/main" val="54721292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6F94F-22B6-C2D7-2744-4DA24D076D0A}"/>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32E892CA-1A34-A26B-D4C3-D7F09BAC237B}"/>
              </a:ext>
            </a:extLst>
          </p:cNvPr>
          <p:cNvSpPr txBox="1"/>
          <p:nvPr/>
        </p:nvSpPr>
        <p:spPr>
          <a:xfrm>
            <a:off x="0" y="762000"/>
            <a:ext cx="12192000" cy="646331"/>
          </a:xfrm>
          <a:prstGeom prst="rect">
            <a:avLst/>
          </a:prstGeom>
          <a:noFill/>
        </p:spPr>
        <p:txBody>
          <a:bodyPr vert="horz" rtlCol="0">
            <a:spAutoFit/>
          </a:bodyPr>
          <a:lstStyle/>
          <a:p>
            <a:pPr algn="ctr"/>
            <a:r>
              <a:rPr lang="en-US" sz="3600"/>
              <a:t>Apocalypse of Abraham 29:4-5</a:t>
            </a:r>
          </a:p>
        </p:txBody>
      </p:sp>
      <p:sp>
        <p:nvSpPr>
          <p:cNvPr id="4" name="TextBox 3">
            <a:extLst>
              <a:ext uri="{FF2B5EF4-FFF2-40B4-BE49-F238E27FC236}">
                <a16:creationId xmlns:a16="http://schemas.microsoft.com/office/drawing/2014/main" id="{E3F20EC4-EDCA-0EDA-03A5-477B301CE697}"/>
              </a:ext>
            </a:extLst>
          </p:cNvPr>
          <p:cNvSpPr txBox="1"/>
          <p:nvPr/>
        </p:nvSpPr>
        <p:spPr>
          <a:xfrm>
            <a:off x="0" y="1270000"/>
            <a:ext cx="12192000" cy="400110"/>
          </a:xfrm>
          <a:prstGeom prst="rect">
            <a:avLst/>
          </a:prstGeom>
          <a:noFill/>
        </p:spPr>
        <p:txBody>
          <a:bodyPr vert="horz" rtlCol="0">
            <a:spAutoFit/>
          </a:bodyPr>
          <a:lstStyle/>
          <a:p>
            <a:pPr algn="ctr"/>
            <a:r>
              <a:rPr lang="en-US" sz="2000"/>
              <a:t>(CPR, Cepher (Modified))</a:t>
            </a:r>
          </a:p>
        </p:txBody>
      </p:sp>
      <p:sp>
        <p:nvSpPr>
          <p:cNvPr id="5" name="TextBox 4">
            <a:extLst>
              <a:ext uri="{FF2B5EF4-FFF2-40B4-BE49-F238E27FC236}">
                <a16:creationId xmlns:a16="http://schemas.microsoft.com/office/drawing/2014/main" id="{65C470FF-9F5A-19F5-E59E-79A79A51A865}"/>
              </a:ext>
            </a:extLst>
          </p:cNvPr>
          <p:cNvSpPr txBox="1"/>
          <p:nvPr/>
        </p:nvSpPr>
        <p:spPr>
          <a:xfrm>
            <a:off x="1016000" y="1905000"/>
            <a:ext cx="10160000" cy="2954655"/>
          </a:xfrm>
          <a:prstGeom prst="rect">
            <a:avLst/>
          </a:prstGeom>
          <a:noFill/>
        </p:spPr>
        <p:txBody>
          <a:bodyPr vert="horz" rtlCol="0">
            <a:spAutoFit/>
          </a:bodyPr>
          <a:lstStyle/>
          <a:p>
            <a:pPr algn="ctr"/>
            <a:r>
              <a:rPr lang="en-US" sz="3100"/>
              <a:t>And I looked and saw </a:t>
            </a:r>
            <a:r>
              <a:rPr lang="en-US" sz="3100" b="1">
                <a:solidFill>
                  <a:srgbClr val="FF0000"/>
                </a:solidFill>
              </a:rPr>
              <a:t>a man</a:t>
            </a:r>
            <a:r>
              <a:rPr lang="en-US" sz="3100"/>
              <a:t> going out from the left side of the nations and there went out men and women and children, from the side of nations, many hosts, </a:t>
            </a:r>
            <a:r>
              <a:rPr lang="en-US" sz="3100" b="1">
                <a:solidFill>
                  <a:srgbClr val="FF0000"/>
                </a:solidFill>
              </a:rPr>
              <a:t>and worshiped him</a:t>
            </a:r>
            <a:r>
              <a:rPr lang="en-US" sz="3100"/>
              <a:t>. And while I still looked, there came many from the right side, and some of these insulted him, and some of them even struck him, but </a:t>
            </a:r>
            <a:r>
              <a:rPr lang="en-US" sz="3100" b="1">
                <a:solidFill>
                  <a:srgbClr val="FF0000"/>
                </a:solidFill>
              </a:rPr>
              <a:t>others however worshiped him</a:t>
            </a:r>
            <a:r>
              <a:rPr lang="en-US" sz="3100"/>
              <a:t>.</a:t>
            </a:r>
          </a:p>
        </p:txBody>
      </p:sp>
    </p:spTree>
    <p:extLst>
      <p:ext uri="{BB962C8B-B14F-4D97-AF65-F5344CB8AC3E}">
        <p14:creationId xmlns:p14="http://schemas.microsoft.com/office/powerpoint/2010/main" val="15675000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2CF85-AB76-7CDA-48CE-98105A91F5F1}"/>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E5E47EE4-C90D-5F45-B2D9-19EB4E2B856A}"/>
              </a:ext>
            </a:extLst>
          </p:cNvPr>
          <p:cNvSpPr txBox="1"/>
          <p:nvPr/>
        </p:nvSpPr>
        <p:spPr>
          <a:xfrm>
            <a:off x="0" y="762000"/>
            <a:ext cx="12192000" cy="646331"/>
          </a:xfrm>
          <a:prstGeom prst="rect">
            <a:avLst/>
          </a:prstGeom>
          <a:noFill/>
        </p:spPr>
        <p:txBody>
          <a:bodyPr vert="horz" rtlCol="0">
            <a:spAutoFit/>
          </a:bodyPr>
          <a:lstStyle/>
          <a:p>
            <a:pPr algn="ctr"/>
            <a:r>
              <a:rPr lang="en-US" sz="3600"/>
              <a:t>First Corinthians 15:20-22</a:t>
            </a:r>
          </a:p>
        </p:txBody>
      </p:sp>
      <p:sp>
        <p:nvSpPr>
          <p:cNvPr id="4" name="TextBox 3">
            <a:extLst>
              <a:ext uri="{FF2B5EF4-FFF2-40B4-BE49-F238E27FC236}">
                <a16:creationId xmlns:a16="http://schemas.microsoft.com/office/drawing/2014/main" id="{11430B51-9AE6-1F3A-6C05-F048C685B21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0040F752-C6DB-0504-423C-6A0AB5929C0B}"/>
              </a:ext>
            </a:extLst>
          </p:cNvPr>
          <p:cNvSpPr txBox="1"/>
          <p:nvPr/>
        </p:nvSpPr>
        <p:spPr>
          <a:xfrm>
            <a:off x="1016000" y="1905000"/>
            <a:ext cx="10160000" cy="2000548"/>
          </a:xfrm>
          <a:prstGeom prst="rect">
            <a:avLst/>
          </a:prstGeom>
          <a:noFill/>
        </p:spPr>
        <p:txBody>
          <a:bodyPr vert="horz" rtlCol="0">
            <a:spAutoFit/>
          </a:bodyPr>
          <a:lstStyle/>
          <a:p>
            <a:pPr algn="ctr"/>
            <a:r>
              <a:rPr lang="en-US" sz="3100"/>
              <a:t>But now Christ has been raised from the dead, the first fruits of those who are asleep. For since by a man came death, </a:t>
            </a:r>
            <a:r>
              <a:rPr lang="en-US" sz="3100" b="1">
                <a:solidFill>
                  <a:srgbClr val="FF0000"/>
                </a:solidFill>
              </a:rPr>
              <a:t>by a man also came the resurrection of the dead</a:t>
            </a:r>
            <a:r>
              <a:rPr lang="en-US" sz="3100"/>
              <a:t>. For as in Adam all die, so also in Christ all will be made alive.</a:t>
            </a:r>
          </a:p>
        </p:txBody>
      </p:sp>
    </p:spTree>
    <p:extLst>
      <p:ext uri="{BB962C8B-B14F-4D97-AF65-F5344CB8AC3E}">
        <p14:creationId xmlns:p14="http://schemas.microsoft.com/office/powerpoint/2010/main" val="15736827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85649D-7837-800C-CA11-980BAF38C49B}"/>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02625689-3B49-6B45-A2C6-CD52965BBDB1}"/>
              </a:ext>
            </a:extLst>
          </p:cNvPr>
          <p:cNvSpPr txBox="1"/>
          <p:nvPr/>
        </p:nvSpPr>
        <p:spPr>
          <a:xfrm>
            <a:off x="0" y="762000"/>
            <a:ext cx="12192000" cy="646331"/>
          </a:xfrm>
          <a:prstGeom prst="rect">
            <a:avLst/>
          </a:prstGeom>
          <a:noFill/>
        </p:spPr>
        <p:txBody>
          <a:bodyPr vert="horz" rtlCol="0">
            <a:spAutoFit/>
          </a:bodyPr>
          <a:lstStyle/>
          <a:p>
            <a:pPr algn="ctr"/>
            <a:r>
              <a:rPr lang="en-US" sz="3600"/>
              <a:t>Hebrews 2:14-18</a:t>
            </a:r>
          </a:p>
        </p:txBody>
      </p:sp>
      <p:sp>
        <p:nvSpPr>
          <p:cNvPr id="4" name="TextBox 3">
            <a:extLst>
              <a:ext uri="{FF2B5EF4-FFF2-40B4-BE49-F238E27FC236}">
                <a16:creationId xmlns:a16="http://schemas.microsoft.com/office/drawing/2014/main" id="{6E48CA75-C33E-A0A0-4174-E9284573910E}"/>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0ACEF6DD-577C-BFCD-397F-F73A012BA583}"/>
              </a:ext>
            </a:extLst>
          </p:cNvPr>
          <p:cNvSpPr txBox="1"/>
          <p:nvPr/>
        </p:nvSpPr>
        <p:spPr>
          <a:xfrm>
            <a:off x="1016000" y="1905000"/>
            <a:ext cx="10160000" cy="3431709"/>
          </a:xfrm>
          <a:prstGeom prst="rect">
            <a:avLst/>
          </a:prstGeom>
          <a:noFill/>
        </p:spPr>
        <p:txBody>
          <a:bodyPr vert="horz" rtlCol="0">
            <a:spAutoFit/>
          </a:bodyPr>
          <a:lstStyle/>
          <a:p>
            <a:pPr algn="ctr"/>
            <a:r>
              <a:rPr lang="en-US" sz="3100"/>
              <a:t>Since then the children are sharers in flesh and blood, </a:t>
            </a:r>
            <a:r>
              <a:rPr lang="en-US" sz="3100" b="1">
                <a:solidFill>
                  <a:srgbClr val="FF0000"/>
                </a:solidFill>
              </a:rPr>
              <a:t>he also himself in like manner partook of the same</a:t>
            </a:r>
            <a:r>
              <a:rPr lang="en-US" sz="3100"/>
              <a:t>; that through death he might bring to nought him that had the power of death, that is, the devil; and might deliver all them who through fear of death were all their lifetime subject to bondage. For verily not to angels doth he give help, but he giveth help to the seed of Abraham. (Continued...)</a:t>
            </a:r>
          </a:p>
        </p:txBody>
      </p:sp>
    </p:spTree>
    <p:extLst>
      <p:ext uri="{BB962C8B-B14F-4D97-AF65-F5344CB8AC3E}">
        <p14:creationId xmlns:p14="http://schemas.microsoft.com/office/powerpoint/2010/main" val="9684684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21AE87-D462-1721-6AFF-65AC53CDCCB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A1E5EB9D-5FE9-5384-565C-5CEC578C056A}"/>
              </a:ext>
            </a:extLst>
          </p:cNvPr>
          <p:cNvSpPr txBox="1"/>
          <p:nvPr/>
        </p:nvSpPr>
        <p:spPr>
          <a:xfrm>
            <a:off x="1016000" y="635000"/>
            <a:ext cx="10160000" cy="2477601"/>
          </a:xfrm>
          <a:prstGeom prst="rect">
            <a:avLst/>
          </a:prstGeom>
          <a:noFill/>
        </p:spPr>
        <p:txBody>
          <a:bodyPr vert="horz" rtlCol="0">
            <a:spAutoFit/>
          </a:bodyPr>
          <a:lstStyle/>
          <a:p>
            <a:pPr algn="ctr"/>
            <a:r>
              <a:rPr lang="en-US" sz="3100"/>
              <a:t>Wherefore </a:t>
            </a:r>
            <a:r>
              <a:rPr lang="en-US" sz="3100" b="1">
                <a:solidFill>
                  <a:srgbClr val="FF0000"/>
                </a:solidFill>
              </a:rPr>
              <a:t>it behooved him in all things to be made like unto his brethren</a:t>
            </a:r>
            <a:r>
              <a:rPr lang="en-US" sz="3100"/>
              <a:t>, that he might become a merciful and faithful high priest in things pertaining to God, to make propitiation for the sins of the people. For in that he himself hath suffered being tempted, he is able to succor them that are tempted.</a:t>
            </a:r>
          </a:p>
        </p:txBody>
      </p:sp>
    </p:spTree>
    <p:extLst>
      <p:ext uri="{BB962C8B-B14F-4D97-AF65-F5344CB8AC3E}">
        <p14:creationId xmlns:p14="http://schemas.microsoft.com/office/powerpoint/2010/main" val="2401468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25B11C-EB36-4D75-6850-0FBB32F07190}"/>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F41F873A-97B5-61E9-CC83-CF0EA85C069C}"/>
              </a:ext>
            </a:extLst>
          </p:cNvPr>
          <p:cNvSpPr txBox="1"/>
          <p:nvPr/>
        </p:nvSpPr>
        <p:spPr>
          <a:xfrm>
            <a:off x="0" y="762000"/>
            <a:ext cx="12192000" cy="646331"/>
          </a:xfrm>
          <a:prstGeom prst="rect">
            <a:avLst/>
          </a:prstGeom>
          <a:noFill/>
        </p:spPr>
        <p:txBody>
          <a:bodyPr vert="horz" rtlCol="0">
            <a:spAutoFit/>
          </a:bodyPr>
          <a:lstStyle/>
          <a:p>
            <a:pPr algn="ctr"/>
            <a:r>
              <a:rPr lang="en-US" sz="3600"/>
              <a:t>Hebrews 2:8-9</a:t>
            </a:r>
          </a:p>
        </p:txBody>
      </p:sp>
      <p:sp>
        <p:nvSpPr>
          <p:cNvPr id="4" name="TextBox 3">
            <a:extLst>
              <a:ext uri="{FF2B5EF4-FFF2-40B4-BE49-F238E27FC236}">
                <a16:creationId xmlns:a16="http://schemas.microsoft.com/office/drawing/2014/main" id="{94079631-866E-11B9-F3EA-BF896DE048C1}"/>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79EFD9B2-EBD4-50AB-27C2-68E5BB47B004}"/>
              </a:ext>
            </a:extLst>
          </p:cNvPr>
          <p:cNvSpPr txBox="1"/>
          <p:nvPr/>
        </p:nvSpPr>
        <p:spPr>
          <a:xfrm>
            <a:off x="1016000" y="1905000"/>
            <a:ext cx="10160000" cy="3431709"/>
          </a:xfrm>
          <a:prstGeom prst="rect">
            <a:avLst/>
          </a:prstGeom>
          <a:noFill/>
        </p:spPr>
        <p:txBody>
          <a:bodyPr vert="horz" rtlCol="0">
            <a:spAutoFit/>
          </a:bodyPr>
          <a:lstStyle/>
          <a:p>
            <a:pPr algn="ctr"/>
            <a:r>
              <a:rPr lang="en-US" sz="3100"/>
              <a:t>Thou didst put all things in subjection under his feet.For in that he subjected all things unto him, he left nothing that is not subject to him. But now we see not yet all things subjected to him. </a:t>
            </a:r>
            <a:r>
              <a:rPr lang="en-US" sz="3100" b="1">
                <a:solidFill>
                  <a:srgbClr val="FF0000"/>
                </a:solidFill>
              </a:rPr>
              <a:t>But we behold him who hath been made a little lower than the angels, even Jesus</a:t>
            </a:r>
            <a:r>
              <a:rPr lang="en-US" sz="3100"/>
              <a:t>, because of the suffering of death crowned with glory and honor, that by the grace of God he should taste of death for every man.</a:t>
            </a:r>
          </a:p>
        </p:txBody>
      </p:sp>
    </p:spTree>
    <p:extLst>
      <p:ext uri="{BB962C8B-B14F-4D97-AF65-F5344CB8AC3E}">
        <p14:creationId xmlns:p14="http://schemas.microsoft.com/office/powerpoint/2010/main" val="11776610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E2776C-57A0-D40C-856D-BEF7D9E7724A}"/>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7B54F61C-B66A-9A66-BFA1-82B36B7F65EE}"/>
              </a:ext>
            </a:extLst>
          </p:cNvPr>
          <p:cNvSpPr txBox="1"/>
          <p:nvPr/>
        </p:nvSpPr>
        <p:spPr>
          <a:xfrm>
            <a:off x="0" y="762000"/>
            <a:ext cx="12192000" cy="646331"/>
          </a:xfrm>
          <a:prstGeom prst="rect">
            <a:avLst/>
          </a:prstGeom>
          <a:noFill/>
        </p:spPr>
        <p:txBody>
          <a:bodyPr vert="horz" rtlCol="0">
            <a:spAutoFit/>
          </a:bodyPr>
          <a:lstStyle/>
          <a:p>
            <a:pPr algn="ctr"/>
            <a:r>
              <a:rPr lang="en-US" sz="3600"/>
              <a:t>First Timothy 2:3-5</a:t>
            </a:r>
          </a:p>
        </p:txBody>
      </p:sp>
      <p:sp>
        <p:nvSpPr>
          <p:cNvPr id="4" name="TextBox 3">
            <a:extLst>
              <a:ext uri="{FF2B5EF4-FFF2-40B4-BE49-F238E27FC236}">
                <a16:creationId xmlns:a16="http://schemas.microsoft.com/office/drawing/2014/main" id="{ABFC7F91-65D7-AFFD-33B8-D26A543B7F71}"/>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445BD06A-F997-55F0-5CD4-105C863F772F}"/>
              </a:ext>
            </a:extLst>
          </p:cNvPr>
          <p:cNvSpPr txBox="1"/>
          <p:nvPr/>
        </p:nvSpPr>
        <p:spPr>
          <a:xfrm>
            <a:off x="1016000" y="1905000"/>
            <a:ext cx="10160000" cy="2000548"/>
          </a:xfrm>
          <a:prstGeom prst="rect">
            <a:avLst/>
          </a:prstGeom>
          <a:noFill/>
        </p:spPr>
        <p:txBody>
          <a:bodyPr vert="horz" rtlCol="0">
            <a:spAutoFit/>
          </a:bodyPr>
          <a:lstStyle/>
          <a:p>
            <a:pPr algn="ctr"/>
            <a:r>
              <a:rPr lang="en-US" sz="3100"/>
              <a:t>This is good and acceptable in the sight of God our Saviour; who would have all men to be saved, and come to the knowledge of the truth. For there is one God, one mediator also between God and men, </a:t>
            </a:r>
            <a:r>
              <a:rPr lang="en-US" sz="3100" b="1">
                <a:solidFill>
                  <a:srgbClr val="FF0000"/>
                </a:solidFill>
              </a:rPr>
              <a:t>himself man</a:t>
            </a:r>
            <a:r>
              <a:rPr lang="en-US" sz="3100"/>
              <a:t>, Christ Jesus,</a:t>
            </a:r>
          </a:p>
        </p:txBody>
      </p:sp>
    </p:spTree>
    <p:extLst>
      <p:ext uri="{BB962C8B-B14F-4D97-AF65-F5344CB8AC3E}">
        <p14:creationId xmlns:p14="http://schemas.microsoft.com/office/powerpoint/2010/main" val="19772497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09B54-EB73-1BB8-B704-269B476D15EA}"/>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DEB19A64-AA58-52B4-9923-CC1FFC676225}"/>
              </a:ext>
            </a:extLst>
          </p:cNvPr>
          <p:cNvSpPr txBox="1"/>
          <p:nvPr/>
        </p:nvSpPr>
        <p:spPr>
          <a:xfrm>
            <a:off x="0" y="762000"/>
            <a:ext cx="12192000" cy="646331"/>
          </a:xfrm>
          <a:prstGeom prst="rect">
            <a:avLst/>
          </a:prstGeom>
          <a:noFill/>
        </p:spPr>
        <p:txBody>
          <a:bodyPr vert="horz" rtlCol="0">
            <a:spAutoFit/>
          </a:bodyPr>
          <a:lstStyle/>
          <a:p>
            <a:pPr algn="ctr"/>
            <a:r>
              <a:rPr lang="en-US" sz="3600"/>
              <a:t>John 2:25</a:t>
            </a:r>
          </a:p>
        </p:txBody>
      </p:sp>
      <p:sp>
        <p:nvSpPr>
          <p:cNvPr id="4" name="TextBox 3">
            <a:extLst>
              <a:ext uri="{FF2B5EF4-FFF2-40B4-BE49-F238E27FC236}">
                <a16:creationId xmlns:a16="http://schemas.microsoft.com/office/drawing/2014/main" id="{FD707E0F-5EAB-EFF3-8809-129C3E2E25D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0F3CE840-476C-169E-1FDD-644C036DB8E0}"/>
              </a:ext>
            </a:extLst>
          </p:cNvPr>
          <p:cNvSpPr txBox="1"/>
          <p:nvPr/>
        </p:nvSpPr>
        <p:spPr>
          <a:xfrm>
            <a:off x="1016000" y="1905000"/>
            <a:ext cx="10160000" cy="1046440"/>
          </a:xfrm>
          <a:prstGeom prst="rect">
            <a:avLst/>
          </a:prstGeom>
          <a:noFill/>
        </p:spPr>
        <p:txBody>
          <a:bodyPr vert="horz" rtlCol="0">
            <a:spAutoFit/>
          </a:bodyPr>
          <a:lstStyle/>
          <a:p>
            <a:pPr algn="ctr"/>
            <a:r>
              <a:rPr lang="en-US" sz="3100"/>
              <a:t>and because He did not need anyone to testify concerning man, </a:t>
            </a:r>
            <a:r>
              <a:rPr lang="en-US" sz="3100" b="1">
                <a:solidFill>
                  <a:srgbClr val="FF0000"/>
                </a:solidFill>
              </a:rPr>
              <a:t>for He Himself knew what was in man</a:t>
            </a:r>
            <a:r>
              <a:rPr lang="en-US" sz="3100"/>
              <a:t>.</a:t>
            </a:r>
          </a:p>
        </p:txBody>
      </p:sp>
    </p:spTree>
    <p:extLst>
      <p:ext uri="{BB962C8B-B14F-4D97-AF65-F5344CB8AC3E}">
        <p14:creationId xmlns:p14="http://schemas.microsoft.com/office/powerpoint/2010/main" val="1391271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116A4A-9056-1E9D-1526-6514BCDE4257}"/>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68BE974A-3578-3097-CC02-47176C213CB5}"/>
              </a:ext>
            </a:extLst>
          </p:cNvPr>
          <p:cNvSpPr txBox="1"/>
          <p:nvPr/>
        </p:nvSpPr>
        <p:spPr>
          <a:xfrm>
            <a:off x="0" y="762000"/>
            <a:ext cx="12192000" cy="646331"/>
          </a:xfrm>
          <a:prstGeom prst="rect">
            <a:avLst/>
          </a:prstGeom>
          <a:noFill/>
        </p:spPr>
        <p:txBody>
          <a:bodyPr vert="horz" rtlCol="0">
            <a:spAutoFit/>
          </a:bodyPr>
          <a:lstStyle/>
          <a:p>
            <a:pPr algn="ctr"/>
            <a:r>
              <a:rPr lang="en-US" sz="3600"/>
              <a:t>John 5:27</a:t>
            </a:r>
          </a:p>
        </p:txBody>
      </p:sp>
      <p:sp>
        <p:nvSpPr>
          <p:cNvPr id="4" name="TextBox 3">
            <a:extLst>
              <a:ext uri="{FF2B5EF4-FFF2-40B4-BE49-F238E27FC236}">
                <a16:creationId xmlns:a16="http://schemas.microsoft.com/office/drawing/2014/main" id="{8C86586B-B4A1-CD5C-5048-7C97ED10B37C}"/>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477EDE18-B2FD-4BFE-1F70-49CD93E36885}"/>
              </a:ext>
            </a:extLst>
          </p:cNvPr>
          <p:cNvSpPr txBox="1"/>
          <p:nvPr/>
        </p:nvSpPr>
        <p:spPr>
          <a:xfrm>
            <a:off x="1016000" y="1905000"/>
            <a:ext cx="10160000" cy="1046440"/>
          </a:xfrm>
          <a:prstGeom prst="rect">
            <a:avLst/>
          </a:prstGeom>
          <a:noFill/>
        </p:spPr>
        <p:txBody>
          <a:bodyPr vert="horz" rtlCol="0">
            <a:spAutoFit/>
          </a:bodyPr>
          <a:lstStyle/>
          <a:p>
            <a:pPr algn="ctr"/>
            <a:r>
              <a:rPr lang="en-US" sz="3100"/>
              <a:t>and he gave him authority to execute judgment, </a:t>
            </a:r>
            <a:r>
              <a:rPr lang="en-US" sz="3100" b="1">
                <a:solidFill>
                  <a:srgbClr val="FF0000"/>
                </a:solidFill>
              </a:rPr>
              <a:t>because he is a son of man</a:t>
            </a:r>
            <a:r>
              <a:rPr lang="en-US" sz="3100"/>
              <a:t>.</a:t>
            </a:r>
          </a:p>
        </p:txBody>
      </p:sp>
    </p:spTree>
    <p:extLst>
      <p:ext uri="{BB962C8B-B14F-4D97-AF65-F5344CB8AC3E}">
        <p14:creationId xmlns:p14="http://schemas.microsoft.com/office/powerpoint/2010/main" val="41622303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BE58B9-71C7-6575-6413-536C9CDF7CB2}"/>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50EF2D09-8F24-75A0-40E8-1CD954A29ACF}"/>
              </a:ext>
            </a:extLst>
          </p:cNvPr>
          <p:cNvSpPr txBox="1"/>
          <p:nvPr/>
        </p:nvSpPr>
        <p:spPr>
          <a:xfrm>
            <a:off x="0" y="762000"/>
            <a:ext cx="12192000" cy="646331"/>
          </a:xfrm>
          <a:prstGeom prst="rect">
            <a:avLst/>
          </a:prstGeom>
          <a:noFill/>
        </p:spPr>
        <p:txBody>
          <a:bodyPr vert="horz" rtlCol="0">
            <a:spAutoFit/>
          </a:bodyPr>
          <a:lstStyle/>
          <a:p>
            <a:pPr algn="ctr"/>
            <a:r>
              <a:rPr lang="en-US" sz="3600"/>
              <a:t>Luke 24:38-43</a:t>
            </a:r>
          </a:p>
        </p:txBody>
      </p:sp>
      <p:sp>
        <p:nvSpPr>
          <p:cNvPr id="4" name="TextBox 3">
            <a:extLst>
              <a:ext uri="{FF2B5EF4-FFF2-40B4-BE49-F238E27FC236}">
                <a16:creationId xmlns:a16="http://schemas.microsoft.com/office/drawing/2014/main" id="{78DA1B40-48AA-8DBB-CE74-983482C05D50}"/>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86EC9822-31A3-174A-E52A-A2158469AB51}"/>
              </a:ext>
            </a:extLst>
          </p:cNvPr>
          <p:cNvSpPr txBox="1"/>
          <p:nvPr/>
        </p:nvSpPr>
        <p:spPr>
          <a:xfrm>
            <a:off x="1016000" y="1905000"/>
            <a:ext cx="10160000" cy="3908762"/>
          </a:xfrm>
          <a:prstGeom prst="rect">
            <a:avLst/>
          </a:prstGeom>
          <a:noFill/>
        </p:spPr>
        <p:txBody>
          <a:bodyPr vert="horz" rtlCol="0">
            <a:spAutoFit/>
          </a:bodyPr>
          <a:lstStyle/>
          <a:p>
            <a:pPr algn="ctr"/>
            <a:r>
              <a:rPr lang="en-US" sz="3100"/>
              <a:t>And he said unto them, Why are ye troubled? and wherefore do questionings arise in your heart? See my hands and my feet, that it is I myself: handle me, and see; </a:t>
            </a:r>
            <a:r>
              <a:rPr lang="en-US" sz="3100" b="1">
                <a:solidFill>
                  <a:srgbClr val="FF0000"/>
                </a:solidFill>
              </a:rPr>
              <a:t>for a spirit hath not flesh and bones, as ye behold me having.</a:t>
            </a:r>
            <a:r>
              <a:rPr lang="en-US" sz="3100"/>
              <a:t> And when he had said this, he showed them his hands and his feet. And while they still disbelieved for joy, and wondered, he said unto them, Have ye here anything to eat? And they gave him a piece of a broiled fish. And he took it, and ate before them.</a:t>
            </a:r>
          </a:p>
        </p:txBody>
      </p:sp>
    </p:spTree>
    <p:extLst>
      <p:ext uri="{BB962C8B-B14F-4D97-AF65-F5344CB8AC3E}">
        <p14:creationId xmlns:p14="http://schemas.microsoft.com/office/powerpoint/2010/main" val="34091885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41319-7811-FDC7-681D-DC38F4C24F94}"/>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7C8BE7A0-F38C-1C31-6D27-798085306489}"/>
              </a:ext>
            </a:extLst>
          </p:cNvPr>
          <p:cNvSpPr txBox="1"/>
          <p:nvPr/>
        </p:nvSpPr>
        <p:spPr>
          <a:xfrm>
            <a:off x="0" y="762000"/>
            <a:ext cx="12192000" cy="646331"/>
          </a:xfrm>
          <a:prstGeom prst="rect">
            <a:avLst/>
          </a:prstGeom>
          <a:noFill/>
        </p:spPr>
        <p:txBody>
          <a:bodyPr vert="horz" rtlCol="0">
            <a:spAutoFit/>
          </a:bodyPr>
          <a:lstStyle/>
          <a:p>
            <a:pPr algn="ctr"/>
            <a:r>
              <a:rPr lang="en-US" sz="3600"/>
              <a:t>Philippians 2:8</a:t>
            </a:r>
          </a:p>
        </p:txBody>
      </p:sp>
      <p:sp>
        <p:nvSpPr>
          <p:cNvPr id="4" name="TextBox 3">
            <a:extLst>
              <a:ext uri="{FF2B5EF4-FFF2-40B4-BE49-F238E27FC236}">
                <a16:creationId xmlns:a16="http://schemas.microsoft.com/office/drawing/2014/main" id="{C690484A-CFBD-6C73-1ADD-6624D45987CD}"/>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800B838F-2E8D-5A02-B2D4-68E545A85BB2}"/>
              </a:ext>
            </a:extLst>
          </p:cNvPr>
          <p:cNvSpPr txBox="1"/>
          <p:nvPr/>
        </p:nvSpPr>
        <p:spPr>
          <a:xfrm>
            <a:off x="1016000" y="1905000"/>
            <a:ext cx="10160000" cy="1523494"/>
          </a:xfrm>
          <a:prstGeom prst="rect">
            <a:avLst/>
          </a:prstGeom>
          <a:noFill/>
        </p:spPr>
        <p:txBody>
          <a:bodyPr vert="horz" rtlCol="0">
            <a:spAutoFit/>
          </a:bodyPr>
          <a:lstStyle/>
          <a:p>
            <a:pPr algn="ctr"/>
            <a:r>
              <a:rPr lang="en-US" sz="3100"/>
              <a:t>and being </a:t>
            </a:r>
            <a:r>
              <a:rPr lang="en-US" sz="3100" b="1">
                <a:solidFill>
                  <a:srgbClr val="FF0000"/>
                </a:solidFill>
              </a:rPr>
              <a:t>found in fashion as a man</a:t>
            </a:r>
            <a:r>
              <a:rPr lang="en-US" sz="3100"/>
              <a:t>, he humbled himself, becoming obedient even unto death, yea, the death of the cross.</a:t>
            </a:r>
          </a:p>
        </p:txBody>
      </p:sp>
    </p:spTree>
    <p:extLst>
      <p:ext uri="{BB962C8B-B14F-4D97-AF65-F5344CB8AC3E}">
        <p14:creationId xmlns:p14="http://schemas.microsoft.com/office/powerpoint/2010/main" val="3313050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703079-A1F6-CB31-E4F6-BBE1A64DD5EF}"/>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22B6E3BF-8D0E-2D1B-936F-7FDA9901679C}"/>
              </a:ext>
            </a:extLst>
          </p:cNvPr>
          <p:cNvSpPr txBox="1"/>
          <p:nvPr/>
        </p:nvSpPr>
        <p:spPr>
          <a:xfrm>
            <a:off x="1016000" y="635000"/>
            <a:ext cx="10160000" cy="1523494"/>
          </a:xfrm>
          <a:prstGeom prst="rect">
            <a:avLst/>
          </a:prstGeom>
          <a:noFill/>
        </p:spPr>
        <p:txBody>
          <a:bodyPr vert="horz" rtlCol="0">
            <a:spAutoFit/>
          </a:bodyPr>
          <a:lstStyle/>
          <a:p>
            <a:pPr algn="ctr"/>
            <a:r>
              <a:rPr lang="en-US" sz="3100"/>
              <a:t>"Truly, truly, I say to you, he who hears My word, and believes Him who sent Me, has eternal life, and does not come into judgment, but has passed out of death into life.</a:t>
            </a:r>
          </a:p>
        </p:txBody>
      </p:sp>
    </p:spTree>
    <p:extLst>
      <p:ext uri="{BB962C8B-B14F-4D97-AF65-F5344CB8AC3E}">
        <p14:creationId xmlns:p14="http://schemas.microsoft.com/office/powerpoint/2010/main" val="1293627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C6DD53-3740-2008-16DF-D846A99AED4D}"/>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FE745AED-2EC2-367C-6947-2F89B10E0EFA}"/>
              </a:ext>
            </a:extLst>
          </p:cNvPr>
          <p:cNvSpPr txBox="1"/>
          <p:nvPr/>
        </p:nvSpPr>
        <p:spPr>
          <a:xfrm>
            <a:off x="0" y="762000"/>
            <a:ext cx="12192000" cy="646331"/>
          </a:xfrm>
          <a:prstGeom prst="rect">
            <a:avLst/>
          </a:prstGeom>
          <a:noFill/>
        </p:spPr>
        <p:txBody>
          <a:bodyPr vert="horz" rtlCol="0">
            <a:spAutoFit/>
          </a:bodyPr>
          <a:lstStyle/>
          <a:p>
            <a:pPr algn="ctr"/>
            <a:r>
              <a:rPr lang="en-US" sz="3600"/>
              <a:t>Revelation 22:16</a:t>
            </a:r>
          </a:p>
        </p:txBody>
      </p:sp>
      <p:sp>
        <p:nvSpPr>
          <p:cNvPr id="4" name="TextBox 3">
            <a:extLst>
              <a:ext uri="{FF2B5EF4-FFF2-40B4-BE49-F238E27FC236}">
                <a16:creationId xmlns:a16="http://schemas.microsoft.com/office/drawing/2014/main" id="{BD3939A2-0C6C-9B94-B48F-7CCE66DF5A67}"/>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3383EC0D-7479-737E-F4C6-562F097C4312}"/>
              </a:ext>
            </a:extLst>
          </p:cNvPr>
          <p:cNvSpPr txBox="1"/>
          <p:nvPr/>
        </p:nvSpPr>
        <p:spPr>
          <a:xfrm>
            <a:off x="1016000" y="1905000"/>
            <a:ext cx="10160000" cy="1523494"/>
          </a:xfrm>
          <a:prstGeom prst="rect">
            <a:avLst/>
          </a:prstGeom>
          <a:noFill/>
        </p:spPr>
        <p:txBody>
          <a:bodyPr vert="horz" rtlCol="0">
            <a:spAutoFit/>
          </a:bodyPr>
          <a:lstStyle/>
          <a:p>
            <a:pPr algn="ctr"/>
            <a:r>
              <a:rPr lang="en-US" sz="3100"/>
              <a:t>I Jesus have sent mine angel to testify unto you these things for the churches. I am the root and the </a:t>
            </a:r>
            <a:r>
              <a:rPr lang="en-US" sz="3100" b="1">
                <a:solidFill>
                  <a:srgbClr val="FF0000"/>
                </a:solidFill>
              </a:rPr>
              <a:t>offspring of David</a:t>
            </a:r>
            <a:r>
              <a:rPr lang="en-US" sz="3100"/>
              <a:t>, the bright, the morning star.</a:t>
            </a:r>
          </a:p>
        </p:txBody>
      </p:sp>
    </p:spTree>
    <p:extLst>
      <p:ext uri="{BB962C8B-B14F-4D97-AF65-F5344CB8AC3E}">
        <p14:creationId xmlns:p14="http://schemas.microsoft.com/office/powerpoint/2010/main" val="28860057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88918C-6003-EF36-2469-6C5787B37AD5}"/>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D34C61CA-ACCE-4DD4-4FE5-9A9139679928}"/>
              </a:ext>
            </a:extLst>
          </p:cNvPr>
          <p:cNvSpPr txBox="1"/>
          <p:nvPr/>
        </p:nvSpPr>
        <p:spPr>
          <a:xfrm>
            <a:off x="0" y="762000"/>
            <a:ext cx="12192000" cy="646331"/>
          </a:xfrm>
          <a:prstGeom prst="rect">
            <a:avLst/>
          </a:prstGeom>
          <a:noFill/>
        </p:spPr>
        <p:txBody>
          <a:bodyPr vert="horz" rtlCol="0">
            <a:spAutoFit/>
          </a:bodyPr>
          <a:lstStyle/>
          <a:p>
            <a:pPr algn="ctr"/>
            <a:r>
              <a:rPr lang="en-US" sz="3600"/>
              <a:t>Romans 5:15</a:t>
            </a:r>
          </a:p>
        </p:txBody>
      </p:sp>
      <p:sp>
        <p:nvSpPr>
          <p:cNvPr id="4" name="TextBox 3">
            <a:extLst>
              <a:ext uri="{FF2B5EF4-FFF2-40B4-BE49-F238E27FC236}">
                <a16:creationId xmlns:a16="http://schemas.microsoft.com/office/drawing/2014/main" id="{36D6516A-FBCF-67AA-F7DE-57187B13EF1C}"/>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4F698C36-564B-F337-D972-D32AD89992E1}"/>
              </a:ext>
            </a:extLst>
          </p:cNvPr>
          <p:cNvSpPr txBox="1"/>
          <p:nvPr/>
        </p:nvSpPr>
        <p:spPr>
          <a:xfrm>
            <a:off x="1016000" y="1905000"/>
            <a:ext cx="10160000" cy="2000548"/>
          </a:xfrm>
          <a:prstGeom prst="rect">
            <a:avLst/>
          </a:prstGeom>
          <a:noFill/>
        </p:spPr>
        <p:txBody>
          <a:bodyPr vert="horz" rtlCol="0">
            <a:spAutoFit/>
          </a:bodyPr>
          <a:lstStyle/>
          <a:p>
            <a:pPr algn="ctr"/>
            <a:r>
              <a:rPr lang="en-US" sz="3100"/>
              <a:t>But not as the trespass, so also is the free gift. For if by the trespass of the one the many died, much more did the grace of God, and the gift </a:t>
            </a:r>
            <a:r>
              <a:rPr lang="en-US" sz="3100" b="1">
                <a:solidFill>
                  <a:srgbClr val="FF0000"/>
                </a:solidFill>
              </a:rPr>
              <a:t>by the grace of the one man, Jesus Christ</a:t>
            </a:r>
            <a:r>
              <a:rPr lang="en-US" sz="3100"/>
              <a:t>, abound unto the many.</a:t>
            </a:r>
          </a:p>
        </p:txBody>
      </p:sp>
    </p:spTree>
    <p:extLst>
      <p:ext uri="{BB962C8B-B14F-4D97-AF65-F5344CB8AC3E}">
        <p14:creationId xmlns:p14="http://schemas.microsoft.com/office/powerpoint/2010/main" val="35735181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C5A40F-4BA4-01B3-6135-E7A11252EFD2}"/>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9E839150-FD3F-C0F5-2D26-FCD20F6D45F6}"/>
              </a:ext>
            </a:extLst>
          </p:cNvPr>
          <p:cNvSpPr txBox="1"/>
          <p:nvPr/>
        </p:nvSpPr>
        <p:spPr>
          <a:xfrm>
            <a:off x="0" y="762000"/>
            <a:ext cx="12192000" cy="646331"/>
          </a:xfrm>
          <a:prstGeom prst="rect">
            <a:avLst/>
          </a:prstGeom>
          <a:noFill/>
        </p:spPr>
        <p:txBody>
          <a:bodyPr vert="horz" rtlCol="0">
            <a:spAutoFit/>
          </a:bodyPr>
          <a:lstStyle/>
          <a:p>
            <a:pPr algn="ctr"/>
            <a:r>
              <a:rPr lang="en-US" sz="3600"/>
              <a:t>Romans 5:17</a:t>
            </a:r>
          </a:p>
        </p:txBody>
      </p:sp>
      <p:sp>
        <p:nvSpPr>
          <p:cNvPr id="4" name="TextBox 3">
            <a:extLst>
              <a:ext uri="{FF2B5EF4-FFF2-40B4-BE49-F238E27FC236}">
                <a16:creationId xmlns:a16="http://schemas.microsoft.com/office/drawing/2014/main" id="{DC9BC08C-4A2A-6661-A734-E6F9F2C5723F}"/>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40FCB8A8-2C1C-3656-4D23-A5763CA9E09E}"/>
              </a:ext>
            </a:extLst>
          </p:cNvPr>
          <p:cNvSpPr txBox="1"/>
          <p:nvPr/>
        </p:nvSpPr>
        <p:spPr>
          <a:xfrm>
            <a:off x="1016000" y="1905000"/>
            <a:ext cx="10160000" cy="2000548"/>
          </a:xfrm>
          <a:prstGeom prst="rect">
            <a:avLst/>
          </a:prstGeom>
          <a:noFill/>
        </p:spPr>
        <p:txBody>
          <a:bodyPr vert="horz" rtlCol="0">
            <a:spAutoFit/>
          </a:bodyPr>
          <a:lstStyle/>
          <a:p>
            <a:pPr algn="ctr"/>
            <a:r>
              <a:rPr lang="en-US" sz="3100"/>
              <a:t>For if, by the </a:t>
            </a:r>
            <a:r>
              <a:rPr lang="en-US" sz="3100" b="1">
                <a:solidFill>
                  <a:srgbClr val="FF0000"/>
                </a:solidFill>
              </a:rPr>
              <a:t>trespass of the one</a:t>
            </a:r>
            <a:r>
              <a:rPr lang="en-US" sz="3100"/>
              <a:t>, death reigned through the one; much more shall they that receive the abundance of grace and of the gift of righteousness reign in </a:t>
            </a:r>
            <a:r>
              <a:rPr lang="en-US" sz="3100" b="1">
                <a:solidFill>
                  <a:srgbClr val="FF0000"/>
                </a:solidFill>
              </a:rPr>
              <a:t>life through the one</a:t>
            </a:r>
            <a:r>
              <a:rPr lang="en-US" sz="3100"/>
              <a:t>, even Jesus Christ.</a:t>
            </a:r>
          </a:p>
        </p:txBody>
      </p:sp>
    </p:spTree>
    <p:extLst>
      <p:ext uri="{BB962C8B-B14F-4D97-AF65-F5344CB8AC3E}">
        <p14:creationId xmlns:p14="http://schemas.microsoft.com/office/powerpoint/2010/main" val="36730210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DF8D07-22E1-BC08-C749-BFF9ADB671A4}"/>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922DE262-F889-89FF-48F3-748A78C62521}"/>
              </a:ext>
            </a:extLst>
          </p:cNvPr>
          <p:cNvSpPr txBox="1"/>
          <p:nvPr/>
        </p:nvSpPr>
        <p:spPr>
          <a:xfrm>
            <a:off x="0" y="762000"/>
            <a:ext cx="12192000" cy="646331"/>
          </a:xfrm>
          <a:prstGeom prst="rect">
            <a:avLst/>
          </a:prstGeom>
          <a:noFill/>
        </p:spPr>
        <p:txBody>
          <a:bodyPr vert="horz" rtlCol="0">
            <a:spAutoFit/>
          </a:bodyPr>
          <a:lstStyle/>
          <a:p>
            <a:pPr algn="ctr"/>
            <a:r>
              <a:rPr lang="en-US" sz="3600"/>
              <a:t>Romans 5:19</a:t>
            </a:r>
          </a:p>
        </p:txBody>
      </p:sp>
      <p:sp>
        <p:nvSpPr>
          <p:cNvPr id="4" name="TextBox 3">
            <a:extLst>
              <a:ext uri="{FF2B5EF4-FFF2-40B4-BE49-F238E27FC236}">
                <a16:creationId xmlns:a16="http://schemas.microsoft.com/office/drawing/2014/main" id="{57CFCAD6-F2DB-F9DB-F43C-39DCBC4818D4}"/>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D8982077-8A69-F650-0AC6-5984A45127F2}"/>
              </a:ext>
            </a:extLst>
          </p:cNvPr>
          <p:cNvSpPr txBox="1"/>
          <p:nvPr/>
        </p:nvSpPr>
        <p:spPr>
          <a:xfrm>
            <a:off x="1016000" y="1905000"/>
            <a:ext cx="10160000" cy="1523494"/>
          </a:xfrm>
          <a:prstGeom prst="rect">
            <a:avLst/>
          </a:prstGeom>
          <a:noFill/>
        </p:spPr>
        <p:txBody>
          <a:bodyPr vert="horz" rtlCol="0">
            <a:spAutoFit/>
          </a:bodyPr>
          <a:lstStyle/>
          <a:p>
            <a:pPr algn="ctr"/>
            <a:r>
              <a:rPr lang="en-US" sz="3100"/>
              <a:t>For as through the </a:t>
            </a:r>
            <a:r>
              <a:rPr lang="en-US" sz="3100" b="1">
                <a:solidFill>
                  <a:srgbClr val="FF0000"/>
                </a:solidFill>
              </a:rPr>
              <a:t>one man's disobedience</a:t>
            </a:r>
            <a:r>
              <a:rPr lang="en-US" sz="3100"/>
              <a:t> the many were made sinners, even so through the </a:t>
            </a:r>
            <a:r>
              <a:rPr lang="en-US" sz="3100" b="1">
                <a:solidFill>
                  <a:srgbClr val="FF0000"/>
                </a:solidFill>
              </a:rPr>
              <a:t>obedience of the one shall the many be made righteous</a:t>
            </a:r>
            <a:r>
              <a:rPr lang="en-US" sz="3100"/>
              <a:t>.</a:t>
            </a:r>
          </a:p>
        </p:txBody>
      </p:sp>
    </p:spTree>
    <p:extLst>
      <p:ext uri="{BB962C8B-B14F-4D97-AF65-F5344CB8AC3E}">
        <p14:creationId xmlns:p14="http://schemas.microsoft.com/office/powerpoint/2010/main" val="280783670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BA2051-9FBF-0D97-01B1-8843C5F3C4C6}"/>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5549EB82-1B19-A11A-2E20-4398EE19F2A5}"/>
              </a:ext>
            </a:extLst>
          </p:cNvPr>
          <p:cNvSpPr txBox="1"/>
          <p:nvPr/>
        </p:nvSpPr>
        <p:spPr>
          <a:xfrm>
            <a:off x="0" y="762000"/>
            <a:ext cx="12192000" cy="646331"/>
          </a:xfrm>
          <a:prstGeom prst="rect">
            <a:avLst/>
          </a:prstGeom>
          <a:noFill/>
        </p:spPr>
        <p:txBody>
          <a:bodyPr vert="horz" rtlCol="0">
            <a:spAutoFit/>
          </a:bodyPr>
          <a:lstStyle/>
          <a:p>
            <a:pPr algn="ctr"/>
            <a:r>
              <a:rPr lang="en-US" sz="3600"/>
              <a:t>Testament of Judah 24:1</a:t>
            </a:r>
          </a:p>
        </p:txBody>
      </p:sp>
      <p:sp>
        <p:nvSpPr>
          <p:cNvPr id="4" name="TextBox 3">
            <a:extLst>
              <a:ext uri="{FF2B5EF4-FFF2-40B4-BE49-F238E27FC236}">
                <a16:creationId xmlns:a16="http://schemas.microsoft.com/office/drawing/2014/main" id="{CE707015-6A47-4CCB-57EC-EAA93F691E61}"/>
              </a:ext>
            </a:extLst>
          </p:cNvPr>
          <p:cNvSpPr txBox="1"/>
          <p:nvPr/>
        </p:nvSpPr>
        <p:spPr>
          <a:xfrm>
            <a:off x="0" y="1270000"/>
            <a:ext cx="12192000" cy="400110"/>
          </a:xfrm>
          <a:prstGeom prst="rect">
            <a:avLst/>
          </a:prstGeom>
          <a:noFill/>
        </p:spPr>
        <p:txBody>
          <a:bodyPr vert="horz" rtlCol="0">
            <a:spAutoFit/>
          </a:bodyPr>
          <a:lstStyle/>
          <a:p>
            <a:pPr algn="ctr"/>
            <a:r>
              <a:rPr lang="en-US" sz="2000"/>
              <a:t>(RHCVKJ, R.H. Charles Translation, Edited by Ken Johnson, Th.D.)</a:t>
            </a:r>
          </a:p>
        </p:txBody>
      </p:sp>
      <p:sp>
        <p:nvSpPr>
          <p:cNvPr id="5" name="TextBox 4">
            <a:extLst>
              <a:ext uri="{FF2B5EF4-FFF2-40B4-BE49-F238E27FC236}">
                <a16:creationId xmlns:a16="http://schemas.microsoft.com/office/drawing/2014/main" id="{412BBA6B-3E89-F42D-EA8E-8E0372909E64}"/>
              </a:ext>
            </a:extLst>
          </p:cNvPr>
          <p:cNvSpPr txBox="1"/>
          <p:nvPr/>
        </p:nvSpPr>
        <p:spPr>
          <a:xfrm>
            <a:off x="1016000" y="1905000"/>
            <a:ext cx="10160000" cy="4385816"/>
          </a:xfrm>
          <a:prstGeom prst="rect">
            <a:avLst/>
          </a:prstGeom>
          <a:noFill/>
        </p:spPr>
        <p:txBody>
          <a:bodyPr vert="horz" rtlCol="0">
            <a:spAutoFit/>
          </a:bodyPr>
          <a:lstStyle/>
          <a:p>
            <a:pPr algn="ctr"/>
            <a:r>
              <a:rPr lang="en-US" sz="3100"/>
              <a:t>After these things will a star rise to you from Jacob in peace, </a:t>
            </a:r>
            <a:r>
              <a:rPr lang="en-US" sz="3100" b="1">
                <a:solidFill>
                  <a:srgbClr val="FF0000"/>
                </a:solidFill>
              </a:rPr>
              <a:t>and a man will rise</a:t>
            </a:r>
            <a:r>
              <a:rPr lang="en-US" sz="3100"/>
              <a:t> from my seed like the Son of righteousness, </a:t>
            </a:r>
            <a:r>
              <a:rPr lang="en-US" sz="3100" b="1">
                <a:solidFill>
                  <a:srgbClr val="FF0000"/>
                </a:solidFill>
              </a:rPr>
              <a:t>walking with the sons of men</a:t>
            </a:r>
            <a:r>
              <a:rPr lang="en-US" sz="3100"/>
              <a:t> in meekness, and righteousness in those sin will be found in him. The heavens will be opened above him to shed forth the blessing of the Spirit from the Holy Father. He will shed forth a spirit of grace on you. You will be to Him sons in truth, and you will walk in His commandments. The first and the last. (Continued...)</a:t>
            </a:r>
          </a:p>
        </p:txBody>
      </p:sp>
    </p:spTree>
    <p:extLst>
      <p:ext uri="{BB962C8B-B14F-4D97-AF65-F5344CB8AC3E}">
        <p14:creationId xmlns:p14="http://schemas.microsoft.com/office/powerpoint/2010/main" val="34489350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319472-A4F0-3B25-B6BF-2B266B5B23B0}"/>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96647862-04E3-C2C9-8ACA-839BFE42EF84}"/>
              </a:ext>
            </a:extLst>
          </p:cNvPr>
          <p:cNvSpPr txBox="1"/>
          <p:nvPr/>
        </p:nvSpPr>
        <p:spPr>
          <a:xfrm>
            <a:off x="1016000" y="635000"/>
            <a:ext cx="10160000" cy="2477601"/>
          </a:xfrm>
          <a:prstGeom prst="rect">
            <a:avLst/>
          </a:prstGeom>
          <a:noFill/>
        </p:spPr>
        <p:txBody>
          <a:bodyPr vert="horz" rtlCol="0">
            <a:spAutoFit/>
          </a:bodyPr>
          <a:lstStyle/>
          <a:p>
            <a:pPr algn="ctr"/>
            <a:r>
              <a:rPr lang="en-US" sz="3100"/>
              <a:t>This is the branch of God Most High, and this is the wellspring of life for all flesh. Then the scepter of my Kingdom will shine forth, and from your root a stem will arise. And it will arise a rod of righteousness to the Gentiles to judge and save all them that call upon the Lord.</a:t>
            </a:r>
          </a:p>
        </p:txBody>
      </p:sp>
    </p:spTree>
    <p:extLst>
      <p:ext uri="{BB962C8B-B14F-4D97-AF65-F5344CB8AC3E}">
        <p14:creationId xmlns:p14="http://schemas.microsoft.com/office/powerpoint/2010/main" val="16012477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3FED4-63BE-A098-DB8E-A249C57821B5}"/>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EB325F01-9CC1-0500-8179-2A90AA9F2E69}"/>
              </a:ext>
            </a:extLst>
          </p:cNvPr>
          <p:cNvSpPr txBox="1"/>
          <p:nvPr/>
        </p:nvSpPr>
        <p:spPr>
          <a:xfrm>
            <a:off x="0" y="762000"/>
            <a:ext cx="12192000" cy="646331"/>
          </a:xfrm>
          <a:prstGeom prst="rect">
            <a:avLst/>
          </a:prstGeom>
          <a:noFill/>
        </p:spPr>
        <p:txBody>
          <a:bodyPr vert="horz" rtlCol="0">
            <a:spAutoFit/>
          </a:bodyPr>
          <a:lstStyle/>
          <a:p>
            <a:pPr algn="ctr"/>
            <a:r>
              <a:rPr lang="en-US" sz="3600"/>
              <a:t>Testament of Levi 16:2</a:t>
            </a:r>
          </a:p>
        </p:txBody>
      </p:sp>
      <p:sp>
        <p:nvSpPr>
          <p:cNvPr id="4" name="TextBox 3">
            <a:extLst>
              <a:ext uri="{FF2B5EF4-FFF2-40B4-BE49-F238E27FC236}">
                <a16:creationId xmlns:a16="http://schemas.microsoft.com/office/drawing/2014/main" id="{22781D8A-7681-DDE4-5C89-034F7DEFFDE2}"/>
              </a:ext>
            </a:extLst>
          </p:cNvPr>
          <p:cNvSpPr txBox="1"/>
          <p:nvPr/>
        </p:nvSpPr>
        <p:spPr>
          <a:xfrm>
            <a:off x="0" y="1270000"/>
            <a:ext cx="12192000" cy="400110"/>
          </a:xfrm>
          <a:prstGeom prst="rect">
            <a:avLst/>
          </a:prstGeom>
          <a:noFill/>
        </p:spPr>
        <p:txBody>
          <a:bodyPr vert="horz" rtlCol="0">
            <a:spAutoFit/>
          </a:bodyPr>
          <a:lstStyle/>
          <a:p>
            <a:pPr algn="ctr"/>
            <a:r>
              <a:rPr lang="en-US" sz="2000"/>
              <a:t>(RHCVKJ, R.H. Charles Translation, Edited by Ken Johnson, Th.D.)</a:t>
            </a:r>
          </a:p>
        </p:txBody>
      </p:sp>
      <p:sp>
        <p:nvSpPr>
          <p:cNvPr id="5" name="TextBox 4">
            <a:extLst>
              <a:ext uri="{FF2B5EF4-FFF2-40B4-BE49-F238E27FC236}">
                <a16:creationId xmlns:a16="http://schemas.microsoft.com/office/drawing/2014/main" id="{F7D088E9-E98A-11F5-4851-BF88090DD4DF}"/>
              </a:ext>
            </a:extLst>
          </p:cNvPr>
          <p:cNvSpPr txBox="1"/>
          <p:nvPr/>
        </p:nvSpPr>
        <p:spPr>
          <a:xfrm>
            <a:off x="1016000" y="1905000"/>
            <a:ext cx="10160000" cy="2000548"/>
          </a:xfrm>
          <a:prstGeom prst="rect">
            <a:avLst/>
          </a:prstGeom>
          <a:noFill/>
        </p:spPr>
        <p:txBody>
          <a:bodyPr vert="horz" rtlCol="0">
            <a:spAutoFit/>
          </a:bodyPr>
          <a:lstStyle/>
          <a:p>
            <a:pPr algn="ctr"/>
            <a:r>
              <a:rPr lang="en-US" sz="3100" b="1">
                <a:solidFill>
                  <a:srgbClr val="FF0000"/>
                </a:solidFill>
              </a:rPr>
              <a:t>The man who renews the law</a:t>
            </a:r>
            <a:r>
              <a:rPr lang="en-US" sz="3100"/>
              <a:t> in the power of the Most High, you will call a deceiver. At last, as you suppose, you will slay him, not understanding his resurrection, wickedly taking upon your own heads the innocent blood. (Continued...)</a:t>
            </a:r>
          </a:p>
        </p:txBody>
      </p:sp>
    </p:spTree>
    <p:extLst>
      <p:ext uri="{BB962C8B-B14F-4D97-AF65-F5344CB8AC3E}">
        <p14:creationId xmlns:p14="http://schemas.microsoft.com/office/powerpoint/2010/main" val="19658344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2DA230-75A2-D77D-EDC7-F29719992AFA}"/>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FAB47821-B078-3EB6-41FD-F90C00BF23AF}"/>
              </a:ext>
            </a:extLst>
          </p:cNvPr>
          <p:cNvSpPr txBox="1"/>
          <p:nvPr/>
        </p:nvSpPr>
        <p:spPr>
          <a:xfrm>
            <a:off x="1016000" y="635000"/>
            <a:ext cx="10160000" cy="2477601"/>
          </a:xfrm>
          <a:prstGeom prst="rect">
            <a:avLst/>
          </a:prstGeom>
          <a:noFill/>
        </p:spPr>
        <p:txBody>
          <a:bodyPr vert="horz" rtlCol="0">
            <a:spAutoFit/>
          </a:bodyPr>
          <a:lstStyle/>
          <a:p>
            <a:pPr algn="ctr"/>
            <a:r>
              <a:rPr lang="en-US" sz="3100"/>
              <a:t>Because of Him will your holy places be desolate, polluted, even to the ground, And you will have no place that is clean, but you will be among the Gentiles, a curse and a dispersion, until he will again look on you, and in pity will take you to himself through faith and water.</a:t>
            </a:r>
          </a:p>
        </p:txBody>
      </p:sp>
    </p:spTree>
    <p:extLst>
      <p:ext uri="{BB962C8B-B14F-4D97-AF65-F5344CB8AC3E}">
        <p14:creationId xmlns:p14="http://schemas.microsoft.com/office/powerpoint/2010/main" val="26843652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E4A120-76FA-66F1-D616-4889A71D9EAD}"/>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69E0B16C-0F3A-B317-61D1-6593E9062AB4}"/>
              </a:ext>
            </a:extLst>
          </p:cNvPr>
          <p:cNvSpPr txBox="1"/>
          <p:nvPr/>
        </p:nvSpPr>
        <p:spPr>
          <a:xfrm>
            <a:off x="0" y="762000"/>
            <a:ext cx="12192000" cy="646331"/>
          </a:xfrm>
          <a:prstGeom prst="rect">
            <a:avLst/>
          </a:prstGeom>
          <a:noFill/>
        </p:spPr>
        <p:txBody>
          <a:bodyPr vert="horz" rtlCol="0">
            <a:spAutoFit/>
          </a:bodyPr>
          <a:lstStyle/>
          <a:p>
            <a:pPr algn="ctr"/>
            <a:r>
              <a:rPr lang="en-US" sz="3600"/>
              <a:t>Philippians 2:5-11</a:t>
            </a:r>
          </a:p>
        </p:txBody>
      </p:sp>
      <p:sp>
        <p:nvSpPr>
          <p:cNvPr id="4" name="TextBox 3">
            <a:extLst>
              <a:ext uri="{FF2B5EF4-FFF2-40B4-BE49-F238E27FC236}">
                <a16:creationId xmlns:a16="http://schemas.microsoft.com/office/drawing/2014/main" id="{CC23CD3B-D777-F1CE-D25B-52D018D8D4C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20D452C-3B11-46E9-24E5-29416E121436}"/>
              </a:ext>
            </a:extLst>
          </p:cNvPr>
          <p:cNvSpPr txBox="1"/>
          <p:nvPr/>
        </p:nvSpPr>
        <p:spPr>
          <a:xfrm>
            <a:off x="1016000" y="1905000"/>
            <a:ext cx="10160000" cy="3431709"/>
          </a:xfrm>
          <a:prstGeom prst="rect">
            <a:avLst/>
          </a:prstGeom>
          <a:noFill/>
        </p:spPr>
        <p:txBody>
          <a:bodyPr vert="horz" rtlCol="0">
            <a:spAutoFit/>
          </a:bodyPr>
          <a:lstStyle/>
          <a:p>
            <a:pPr algn="ctr"/>
            <a:r>
              <a:rPr lang="en-US" sz="3100"/>
              <a:t>Have this attitude in yourselves which was also in Christ Jesus, who, although He existed in the form of God, did not regard equality with God a thing to be grasped, but emptied Himself, taking the form of a bond-servant, a</a:t>
            </a:r>
            <a:r>
              <a:rPr lang="en-US" sz="3100" b="1">
                <a:solidFill>
                  <a:srgbClr val="FF0000"/>
                </a:solidFill>
              </a:rPr>
              <a:t>nd being made in the likeness of men. Being found in appearance as a man</a:t>
            </a:r>
            <a:r>
              <a:rPr lang="en-US" sz="3100"/>
              <a:t>, He humbled Himself by becoming obedient to the point of death, even death on a cross. (Continued...)</a:t>
            </a:r>
          </a:p>
        </p:txBody>
      </p:sp>
    </p:spTree>
    <p:extLst>
      <p:ext uri="{BB962C8B-B14F-4D97-AF65-F5344CB8AC3E}">
        <p14:creationId xmlns:p14="http://schemas.microsoft.com/office/powerpoint/2010/main" val="19965067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863F41-FF95-C0B6-C1B5-1764236AA3BE}"/>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55A31C8B-07FA-1152-79C2-CC62AE6232DC}"/>
              </a:ext>
            </a:extLst>
          </p:cNvPr>
          <p:cNvSpPr txBox="1"/>
          <p:nvPr/>
        </p:nvSpPr>
        <p:spPr>
          <a:xfrm>
            <a:off x="1016000" y="635000"/>
            <a:ext cx="10160000" cy="2954655"/>
          </a:xfrm>
          <a:prstGeom prst="rect">
            <a:avLst/>
          </a:prstGeom>
          <a:noFill/>
        </p:spPr>
        <p:txBody>
          <a:bodyPr vert="horz" rtlCol="0">
            <a:spAutoFit/>
          </a:bodyPr>
          <a:lstStyle/>
          <a:p>
            <a:pPr algn="ctr"/>
            <a:r>
              <a:rPr lang="en-US" sz="3100"/>
              <a:t>For this reason also, God highly exalted Him, and bestowed on Him the name which is above every name, so that at the name of Jesus EVERY KNEE WILL BOW, of those who are in heaven and on earth and under the earth, and that every tongue will confess that Jesus Christ is Lord, to the glory of God the Father.</a:t>
            </a:r>
          </a:p>
        </p:txBody>
      </p:sp>
    </p:spTree>
    <p:extLst>
      <p:ext uri="{BB962C8B-B14F-4D97-AF65-F5344CB8AC3E}">
        <p14:creationId xmlns:p14="http://schemas.microsoft.com/office/powerpoint/2010/main" val="427024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E85309-4DEC-702F-C9B5-7291E57F9414}"/>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87AADB8E-F29D-F824-6006-FFD2470A50F0}"/>
              </a:ext>
            </a:extLst>
          </p:cNvPr>
          <p:cNvSpPr txBox="1"/>
          <p:nvPr/>
        </p:nvSpPr>
        <p:spPr>
          <a:xfrm>
            <a:off x="0" y="762000"/>
            <a:ext cx="12192000" cy="646331"/>
          </a:xfrm>
          <a:prstGeom prst="rect">
            <a:avLst/>
          </a:prstGeom>
          <a:noFill/>
        </p:spPr>
        <p:txBody>
          <a:bodyPr vert="horz" rtlCol="0">
            <a:spAutoFit/>
          </a:bodyPr>
          <a:lstStyle/>
          <a:p>
            <a:pPr algn="ctr"/>
            <a:r>
              <a:rPr lang="en-US" sz="3600"/>
              <a:t>Mark 3:11</a:t>
            </a:r>
          </a:p>
        </p:txBody>
      </p:sp>
      <p:sp>
        <p:nvSpPr>
          <p:cNvPr id="4" name="TextBox 3">
            <a:extLst>
              <a:ext uri="{FF2B5EF4-FFF2-40B4-BE49-F238E27FC236}">
                <a16:creationId xmlns:a16="http://schemas.microsoft.com/office/drawing/2014/main" id="{58296DAB-4A7A-8187-DDDF-477D7D8FD8D3}"/>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82264FD6-140D-01EA-2F30-7083CEF003AD}"/>
              </a:ext>
            </a:extLst>
          </p:cNvPr>
          <p:cNvSpPr txBox="1"/>
          <p:nvPr/>
        </p:nvSpPr>
        <p:spPr>
          <a:xfrm>
            <a:off x="1016000" y="1905000"/>
            <a:ext cx="10160000" cy="1046440"/>
          </a:xfrm>
          <a:prstGeom prst="rect">
            <a:avLst/>
          </a:prstGeom>
          <a:noFill/>
        </p:spPr>
        <p:txBody>
          <a:bodyPr vert="horz" rtlCol="0">
            <a:spAutoFit/>
          </a:bodyPr>
          <a:lstStyle/>
          <a:p>
            <a:pPr algn="ctr"/>
            <a:r>
              <a:rPr lang="en-US" sz="3100"/>
              <a:t>And the unclean spirits, whensoever they beheld him, fell down before him, and cried, saying, </a:t>
            </a:r>
            <a:r>
              <a:rPr lang="en-US" sz="3100" b="1">
                <a:solidFill>
                  <a:srgbClr val="FF0000"/>
                </a:solidFill>
              </a:rPr>
              <a:t>Thou art the Son of God</a:t>
            </a:r>
            <a:r>
              <a:rPr lang="en-US" sz="3100"/>
              <a:t>.</a:t>
            </a:r>
          </a:p>
        </p:txBody>
      </p:sp>
    </p:spTree>
    <p:extLst>
      <p:ext uri="{BB962C8B-B14F-4D97-AF65-F5344CB8AC3E}">
        <p14:creationId xmlns:p14="http://schemas.microsoft.com/office/powerpoint/2010/main" val="75485339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27ABC-9615-6325-32E5-8DA046C5CE0D}"/>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BE6EA3E3-A9BF-866B-4C45-DEF17E00426C}"/>
              </a:ext>
            </a:extLst>
          </p:cNvPr>
          <p:cNvSpPr txBox="1"/>
          <p:nvPr/>
        </p:nvSpPr>
        <p:spPr>
          <a:xfrm>
            <a:off x="0" y="762000"/>
            <a:ext cx="12192000" cy="646331"/>
          </a:xfrm>
          <a:prstGeom prst="rect">
            <a:avLst/>
          </a:prstGeom>
          <a:noFill/>
        </p:spPr>
        <p:txBody>
          <a:bodyPr vert="horz" rtlCol="0">
            <a:spAutoFit/>
          </a:bodyPr>
          <a:lstStyle/>
          <a:p>
            <a:pPr algn="ctr"/>
            <a:r>
              <a:rPr lang="en-US" sz="3600"/>
              <a:t>Testament of Simeon 7:1</a:t>
            </a:r>
          </a:p>
        </p:txBody>
      </p:sp>
      <p:sp>
        <p:nvSpPr>
          <p:cNvPr id="4" name="TextBox 3">
            <a:extLst>
              <a:ext uri="{FF2B5EF4-FFF2-40B4-BE49-F238E27FC236}">
                <a16:creationId xmlns:a16="http://schemas.microsoft.com/office/drawing/2014/main" id="{29ABAB6D-0ED8-D174-BE97-3D4AA2164ACF}"/>
              </a:ext>
            </a:extLst>
          </p:cNvPr>
          <p:cNvSpPr txBox="1"/>
          <p:nvPr/>
        </p:nvSpPr>
        <p:spPr>
          <a:xfrm>
            <a:off x="0" y="1270000"/>
            <a:ext cx="12192000" cy="400110"/>
          </a:xfrm>
          <a:prstGeom prst="rect">
            <a:avLst/>
          </a:prstGeom>
          <a:noFill/>
        </p:spPr>
        <p:txBody>
          <a:bodyPr vert="horz" rtlCol="0">
            <a:spAutoFit/>
          </a:bodyPr>
          <a:lstStyle/>
          <a:p>
            <a:pPr algn="ctr"/>
            <a:r>
              <a:rPr lang="en-US" sz="2000"/>
              <a:t>(RHCVKJ, R.H. Charles Translation, Edited by Ken Johnson, Th.D.)</a:t>
            </a:r>
          </a:p>
        </p:txBody>
      </p:sp>
      <p:sp>
        <p:nvSpPr>
          <p:cNvPr id="5" name="TextBox 4">
            <a:extLst>
              <a:ext uri="{FF2B5EF4-FFF2-40B4-BE49-F238E27FC236}">
                <a16:creationId xmlns:a16="http://schemas.microsoft.com/office/drawing/2014/main" id="{DD45C744-685C-892E-A37C-ECC29DBA4F7D}"/>
              </a:ext>
            </a:extLst>
          </p:cNvPr>
          <p:cNvSpPr txBox="1"/>
          <p:nvPr/>
        </p:nvSpPr>
        <p:spPr>
          <a:xfrm>
            <a:off x="1016000" y="1905000"/>
            <a:ext cx="10160000" cy="3908762"/>
          </a:xfrm>
          <a:prstGeom prst="rect">
            <a:avLst/>
          </a:prstGeom>
          <a:noFill/>
        </p:spPr>
        <p:txBody>
          <a:bodyPr vert="horz" rtlCol="0">
            <a:spAutoFit/>
          </a:bodyPr>
          <a:lstStyle/>
          <a:p>
            <a:pPr algn="ctr"/>
            <a:r>
              <a:rPr lang="en-US" sz="3100"/>
              <a:t>My children, obey Levi and Judah. Will you be redeemed? Do not rebel against these two tribes. For from them will arise the salvation of God, </a:t>
            </a:r>
            <a:r>
              <a:rPr lang="en-US" sz="3100" b="1">
                <a:solidFill>
                  <a:srgbClr val="FF0000"/>
                </a:solidFill>
              </a:rPr>
              <a:t>for the Lord will raise up from Levi a priest</a:t>
            </a:r>
            <a:r>
              <a:rPr lang="en-US" sz="3100"/>
              <a:t>, and from Judah a king, who is both a god and man. So he will save all the Gentiles and Israel. Therefore, I command you these things in order that you also may command your children, that they may observe them throughout their generations.</a:t>
            </a:r>
          </a:p>
        </p:txBody>
      </p:sp>
    </p:spTree>
    <p:extLst>
      <p:ext uri="{BB962C8B-B14F-4D97-AF65-F5344CB8AC3E}">
        <p14:creationId xmlns:p14="http://schemas.microsoft.com/office/powerpoint/2010/main" val="23213797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DCAF3D-0A80-C657-6B4B-35F3038495AD}"/>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7B858A4C-70F3-EA80-6C6A-EDE9CB76661F}"/>
              </a:ext>
            </a:extLst>
          </p:cNvPr>
          <p:cNvSpPr txBox="1"/>
          <p:nvPr/>
        </p:nvSpPr>
        <p:spPr>
          <a:xfrm>
            <a:off x="0" y="762000"/>
            <a:ext cx="12192000" cy="646331"/>
          </a:xfrm>
          <a:prstGeom prst="rect">
            <a:avLst/>
          </a:prstGeom>
          <a:noFill/>
        </p:spPr>
        <p:txBody>
          <a:bodyPr vert="horz" rtlCol="0">
            <a:spAutoFit/>
          </a:bodyPr>
          <a:lstStyle/>
          <a:p>
            <a:pPr algn="ctr"/>
            <a:r>
              <a:rPr lang="en-US" sz="3600"/>
              <a:t>Romans 9:5</a:t>
            </a:r>
          </a:p>
        </p:txBody>
      </p:sp>
      <p:sp>
        <p:nvSpPr>
          <p:cNvPr id="4" name="TextBox 3">
            <a:extLst>
              <a:ext uri="{FF2B5EF4-FFF2-40B4-BE49-F238E27FC236}">
                <a16:creationId xmlns:a16="http://schemas.microsoft.com/office/drawing/2014/main" id="{F9E8DD55-A594-0A69-0068-B52D98CA698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7873869-748E-7B59-BC10-D5443BDFB824}"/>
              </a:ext>
            </a:extLst>
          </p:cNvPr>
          <p:cNvSpPr txBox="1"/>
          <p:nvPr/>
        </p:nvSpPr>
        <p:spPr>
          <a:xfrm>
            <a:off x="1016000" y="1905000"/>
            <a:ext cx="10160000" cy="1046440"/>
          </a:xfrm>
          <a:prstGeom prst="rect">
            <a:avLst/>
          </a:prstGeom>
          <a:noFill/>
        </p:spPr>
        <p:txBody>
          <a:bodyPr vert="horz" rtlCol="0">
            <a:spAutoFit/>
          </a:bodyPr>
          <a:lstStyle/>
          <a:p>
            <a:pPr algn="ctr"/>
            <a:r>
              <a:rPr lang="en-US" sz="3100"/>
              <a:t>whose are the fathers, and </a:t>
            </a:r>
            <a:r>
              <a:rPr lang="en-US" sz="3100" b="1">
                <a:solidFill>
                  <a:srgbClr val="FF0000"/>
                </a:solidFill>
              </a:rPr>
              <a:t>from whom is the Christ according to the flesh</a:t>
            </a:r>
            <a:r>
              <a:rPr lang="en-US" sz="3100"/>
              <a:t>, who is over all, God blessed forever. Amen.</a:t>
            </a:r>
          </a:p>
        </p:txBody>
      </p:sp>
    </p:spTree>
    <p:extLst>
      <p:ext uri="{BB962C8B-B14F-4D97-AF65-F5344CB8AC3E}">
        <p14:creationId xmlns:p14="http://schemas.microsoft.com/office/powerpoint/2010/main" val="100879835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DED2C-8779-EA0B-8BE3-C40A9246001E}"/>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4C99E249-97E7-F90B-0331-973F727E1758}"/>
              </a:ext>
            </a:extLst>
          </p:cNvPr>
          <p:cNvSpPr txBox="1"/>
          <p:nvPr/>
        </p:nvSpPr>
        <p:spPr>
          <a:xfrm>
            <a:off x="0" y="762000"/>
            <a:ext cx="12192000" cy="646331"/>
          </a:xfrm>
          <a:prstGeom prst="rect">
            <a:avLst/>
          </a:prstGeom>
          <a:noFill/>
        </p:spPr>
        <p:txBody>
          <a:bodyPr vert="horz" rtlCol="0">
            <a:spAutoFit/>
          </a:bodyPr>
          <a:lstStyle/>
          <a:p>
            <a:pPr algn="ctr"/>
            <a:r>
              <a:rPr lang="en-US" sz="3600"/>
              <a:t>Second Timothy 2:8</a:t>
            </a:r>
          </a:p>
        </p:txBody>
      </p:sp>
      <p:sp>
        <p:nvSpPr>
          <p:cNvPr id="4" name="TextBox 3">
            <a:extLst>
              <a:ext uri="{FF2B5EF4-FFF2-40B4-BE49-F238E27FC236}">
                <a16:creationId xmlns:a16="http://schemas.microsoft.com/office/drawing/2014/main" id="{0123ECF1-7FFE-1EA1-F8A2-9D479A5DC4B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B1729D7-CA60-F15C-148B-9CAAC16298CD}"/>
              </a:ext>
            </a:extLst>
          </p:cNvPr>
          <p:cNvSpPr txBox="1"/>
          <p:nvPr/>
        </p:nvSpPr>
        <p:spPr>
          <a:xfrm>
            <a:off x="1016000" y="1905000"/>
            <a:ext cx="10160000" cy="1046440"/>
          </a:xfrm>
          <a:prstGeom prst="rect">
            <a:avLst/>
          </a:prstGeom>
          <a:noFill/>
        </p:spPr>
        <p:txBody>
          <a:bodyPr vert="horz" rtlCol="0">
            <a:spAutoFit/>
          </a:bodyPr>
          <a:lstStyle/>
          <a:p>
            <a:pPr algn="ctr"/>
            <a:r>
              <a:rPr lang="en-US" sz="3100"/>
              <a:t>Remember Jesus Christ, risen from the dead, </a:t>
            </a:r>
            <a:r>
              <a:rPr lang="en-US" sz="3100" b="1">
                <a:solidFill>
                  <a:srgbClr val="FF0000"/>
                </a:solidFill>
              </a:rPr>
              <a:t>descendant of David</a:t>
            </a:r>
            <a:r>
              <a:rPr lang="en-US" sz="3100"/>
              <a:t>, according to my gospel,</a:t>
            </a:r>
          </a:p>
        </p:txBody>
      </p:sp>
    </p:spTree>
    <p:extLst>
      <p:ext uri="{BB962C8B-B14F-4D97-AF65-F5344CB8AC3E}">
        <p14:creationId xmlns:p14="http://schemas.microsoft.com/office/powerpoint/2010/main" val="38991019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1F93C3-BB59-AF76-4488-84CEE52F0E5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0BD3ADE4-E6CB-1705-CDBF-0B7D77571B1E}"/>
              </a:ext>
            </a:extLst>
          </p:cNvPr>
          <p:cNvSpPr txBox="1"/>
          <p:nvPr/>
        </p:nvSpPr>
        <p:spPr>
          <a:xfrm>
            <a:off x="0" y="762000"/>
            <a:ext cx="12192000" cy="646331"/>
          </a:xfrm>
          <a:prstGeom prst="rect">
            <a:avLst/>
          </a:prstGeom>
          <a:noFill/>
        </p:spPr>
        <p:txBody>
          <a:bodyPr vert="horz" rtlCol="0">
            <a:spAutoFit/>
          </a:bodyPr>
          <a:lstStyle/>
          <a:p>
            <a:pPr algn="ctr"/>
            <a:r>
              <a:rPr lang="en-US" sz="3600"/>
              <a:t>Acts 3:22</a:t>
            </a:r>
          </a:p>
        </p:txBody>
      </p:sp>
      <p:sp>
        <p:nvSpPr>
          <p:cNvPr id="4" name="TextBox 3">
            <a:extLst>
              <a:ext uri="{FF2B5EF4-FFF2-40B4-BE49-F238E27FC236}">
                <a16:creationId xmlns:a16="http://schemas.microsoft.com/office/drawing/2014/main" id="{6EB2278E-168A-C400-E2AC-FBF3705F34E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C4DE985-74A7-7B7A-EA11-6CFB4AE96D67}"/>
              </a:ext>
            </a:extLst>
          </p:cNvPr>
          <p:cNvSpPr txBox="1"/>
          <p:nvPr/>
        </p:nvSpPr>
        <p:spPr>
          <a:xfrm>
            <a:off x="1016000" y="1905000"/>
            <a:ext cx="10160000" cy="1523494"/>
          </a:xfrm>
          <a:prstGeom prst="rect">
            <a:avLst/>
          </a:prstGeom>
          <a:noFill/>
        </p:spPr>
        <p:txBody>
          <a:bodyPr vert="horz" rtlCol="0">
            <a:spAutoFit/>
          </a:bodyPr>
          <a:lstStyle/>
          <a:p>
            <a:pPr algn="ctr"/>
            <a:r>
              <a:rPr lang="en-US" sz="3100"/>
              <a:t>"Moses said, 'THE LORD GOD WILL RAISE UP FOR YOU A PROPHET </a:t>
            </a:r>
            <a:r>
              <a:rPr lang="en-US" sz="3100" b="1">
                <a:solidFill>
                  <a:srgbClr val="FF0000"/>
                </a:solidFill>
              </a:rPr>
              <a:t>LIKE ME FROM YOUR BRETHREN</a:t>
            </a:r>
            <a:r>
              <a:rPr lang="en-US" sz="3100"/>
              <a:t>; TO HIM YOU SHALL GIVE HEED to everything He says to you.</a:t>
            </a:r>
          </a:p>
        </p:txBody>
      </p:sp>
    </p:spTree>
    <p:extLst>
      <p:ext uri="{BB962C8B-B14F-4D97-AF65-F5344CB8AC3E}">
        <p14:creationId xmlns:p14="http://schemas.microsoft.com/office/powerpoint/2010/main" val="214438296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4C44B6-6079-2AC6-2961-22ABB70B91C4}"/>
              </a:ext>
            </a:extLst>
          </p:cNvPr>
          <p:cNvSpPr txBox="1"/>
          <p:nvPr/>
        </p:nvSpPr>
        <p:spPr>
          <a:xfrm>
            <a:off x="127000" y="127000"/>
            <a:ext cx="7315200" cy="276999"/>
          </a:xfrm>
          <a:prstGeom prst="rect">
            <a:avLst/>
          </a:prstGeom>
          <a:noFill/>
        </p:spPr>
        <p:txBody>
          <a:bodyPr vert="horz" lIns="0" tIns="0" rIns="0" bIns="0" rtlCol="0">
            <a:spAutoFit/>
          </a:bodyPr>
          <a:lstStyle/>
          <a:p>
            <a:r>
              <a:rPr lang="en-US"/>
              <a:t>YESHUA: DIVINE MAN ON EARTH</a:t>
            </a:r>
          </a:p>
        </p:txBody>
      </p:sp>
      <p:sp>
        <p:nvSpPr>
          <p:cNvPr id="3" name="TextBox 2">
            <a:extLst>
              <a:ext uri="{FF2B5EF4-FFF2-40B4-BE49-F238E27FC236}">
                <a16:creationId xmlns:a16="http://schemas.microsoft.com/office/drawing/2014/main" id="{0BF025D8-773A-6A98-7AE8-90D4B7CAB339}"/>
              </a:ext>
            </a:extLst>
          </p:cNvPr>
          <p:cNvSpPr txBox="1"/>
          <p:nvPr/>
        </p:nvSpPr>
        <p:spPr>
          <a:xfrm>
            <a:off x="0" y="762000"/>
            <a:ext cx="12192000" cy="646331"/>
          </a:xfrm>
          <a:prstGeom prst="rect">
            <a:avLst/>
          </a:prstGeom>
          <a:noFill/>
        </p:spPr>
        <p:txBody>
          <a:bodyPr vert="horz" rtlCol="0">
            <a:spAutoFit/>
          </a:bodyPr>
          <a:lstStyle/>
          <a:p>
            <a:pPr algn="ctr"/>
            <a:r>
              <a:rPr lang="en-US" sz="3600"/>
              <a:t>John 4:29</a:t>
            </a:r>
          </a:p>
        </p:txBody>
      </p:sp>
      <p:sp>
        <p:nvSpPr>
          <p:cNvPr id="4" name="TextBox 3">
            <a:extLst>
              <a:ext uri="{FF2B5EF4-FFF2-40B4-BE49-F238E27FC236}">
                <a16:creationId xmlns:a16="http://schemas.microsoft.com/office/drawing/2014/main" id="{CE32BD5A-52C4-3D76-F4D0-774B8E19084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6C44670-7F4E-4CB7-609F-D9392DDD7F01}"/>
              </a:ext>
            </a:extLst>
          </p:cNvPr>
          <p:cNvSpPr txBox="1"/>
          <p:nvPr/>
        </p:nvSpPr>
        <p:spPr>
          <a:xfrm>
            <a:off x="1016000" y="1905000"/>
            <a:ext cx="10160000" cy="1046440"/>
          </a:xfrm>
          <a:prstGeom prst="rect">
            <a:avLst/>
          </a:prstGeom>
          <a:noFill/>
        </p:spPr>
        <p:txBody>
          <a:bodyPr vert="horz" rtlCol="0">
            <a:spAutoFit/>
          </a:bodyPr>
          <a:lstStyle/>
          <a:p>
            <a:pPr algn="ctr"/>
            <a:r>
              <a:rPr lang="en-US" sz="3100"/>
              <a:t>"Come, see </a:t>
            </a:r>
            <a:r>
              <a:rPr lang="en-US" sz="3100" b="1">
                <a:solidFill>
                  <a:srgbClr val="FF0000"/>
                </a:solidFill>
              </a:rPr>
              <a:t>a man</a:t>
            </a:r>
            <a:r>
              <a:rPr lang="en-US" sz="3100"/>
              <a:t> who told me all the things that I have done; this is not the Christ, is it?"</a:t>
            </a:r>
          </a:p>
        </p:txBody>
      </p:sp>
    </p:spTree>
    <p:extLst>
      <p:ext uri="{BB962C8B-B14F-4D97-AF65-F5344CB8AC3E}">
        <p14:creationId xmlns:p14="http://schemas.microsoft.com/office/powerpoint/2010/main" val="388870430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9E14-3B7A-E409-8C3E-ED04A55D29F2}"/>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Yeshua: Divine King, "God" among men</a:t>
            </a:r>
          </a:p>
        </p:txBody>
      </p:sp>
      <p:sp>
        <p:nvSpPr>
          <p:cNvPr id="3" name="Subtitle 2">
            <a:extLst>
              <a:ext uri="{FF2B5EF4-FFF2-40B4-BE49-F238E27FC236}">
                <a16:creationId xmlns:a16="http://schemas.microsoft.com/office/drawing/2014/main" id="{522CE209-C717-B196-B6A7-FC62B81493A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544035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09CB-28BA-9D64-95E2-7090216AAE21}"/>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Yeshua is king</a:t>
            </a:r>
          </a:p>
        </p:txBody>
      </p:sp>
      <p:sp>
        <p:nvSpPr>
          <p:cNvPr id="3" name="Subtitle 2">
            <a:extLst>
              <a:ext uri="{FF2B5EF4-FFF2-40B4-BE49-F238E27FC236}">
                <a16:creationId xmlns:a16="http://schemas.microsoft.com/office/drawing/2014/main" id="{FBBDB33A-1AEF-EDAC-EDE1-21D4F44229E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21521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5C8B4E-C51B-E38E-C14C-61964C056A46}"/>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A5A370E5-19A8-E50A-7F4B-1D2CA95DE9BE}"/>
              </a:ext>
            </a:extLst>
          </p:cNvPr>
          <p:cNvSpPr txBox="1"/>
          <p:nvPr/>
        </p:nvSpPr>
        <p:spPr>
          <a:xfrm>
            <a:off x="0" y="762000"/>
            <a:ext cx="12192000" cy="646331"/>
          </a:xfrm>
          <a:prstGeom prst="rect">
            <a:avLst/>
          </a:prstGeom>
          <a:noFill/>
        </p:spPr>
        <p:txBody>
          <a:bodyPr vert="horz" rtlCol="0">
            <a:spAutoFit/>
          </a:bodyPr>
          <a:lstStyle/>
          <a:p>
            <a:pPr algn="ctr"/>
            <a:r>
              <a:rPr lang="en-US" sz="3600"/>
              <a:t>Revelation 11:15</a:t>
            </a:r>
          </a:p>
        </p:txBody>
      </p:sp>
      <p:sp>
        <p:nvSpPr>
          <p:cNvPr id="4" name="TextBox 3">
            <a:extLst>
              <a:ext uri="{FF2B5EF4-FFF2-40B4-BE49-F238E27FC236}">
                <a16:creationId xmlns:a16="http://schemas.microsoft.com/office/drawing/2014/main" id="{BBE4EEC2-6E2D-DB16-D837-10905BFAA8E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4F4C9DB-20BB-60C1-F617-B454178A543E}"/>
              </a:ext>
            </a:extLst>
          </p:cNvPr>
          <p:cNvSpPr txBox="1"/>
          <p:nvPr/>
        </p:nvSpPr>
        <p:spPr>
          <a:xfrm>
            <a:off x="1016000" y="1905000"/>
            <a:ext cx="10160000" cy="2000548"/>
          </a:xfrm>
          <a:prstGeom prst="rect">
            <a:avLst/>
          </a:prstGeom>
          <a:noFill/>
        </p:spPr>
        <p:txBody>
          <a:bodyPr vert="horz" rtlCol="0">
            <a:spAutoFit/>
          </a:bodyPr>
          <a:lstStyle/>
          <a:p>
            <a:pPr algn="ctr"/>
            <a:r>
              <a:rPr lang="en-US" sz="3100"/>
              <a:t>Then the seventh angel sounded; and there were loud voices in heaven, saying, "The kingdom of the world has become the kingdom of our Lord and of </a:t>
            </a:r>
            <a:r>
              <a:rPr lang="en-US" sz="3100" b="1">
                <a:solidFill>
                  <a:srgbClr val="FF0000"/>
                </a:solidFill>
              </a:rPr>
              <a:t>His Christ; and He will reign forever and ever</a:t>
            </a:r>
            <a:r>
              <a:rPr lang="en-US" sz="3100"/>
              <a:t>."</a:t>
            </a:r>
          </a:p>
        </p:txBody>
      </p:sp>
    </p:spTree>
    <p:extLst>
      <p:ext uri="{BB962C8B-B14F-4D97-AF65-F5344CB8AC3E}">
        <p14:creationId xmlns:p14="http://schemas.microsoft.com/office/powerpoint/2010/main" val="2387021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81E8B5-DB52-4CEF-E3C5-56094E5084A9}"/>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126B45C1-D88D-CF8C-402A-AE53A20A078E}"/>
              </a:ext>
            </a:extLst>
          </p:cNvPr>
          <p:cNvSpPr txBox="1"/>
          <p:nvPr/>
        </p:nvSpPr>
        <p:spPr>
          <a:xfrm>
            <a:off x="0" y="762000"/>
            <a:ext cx="12192000" cy="646331"/>
          </a:xfrm>
          <a:prstGeom prst="rect">
            <a:avLst/>
          </a:prstGeom>
          <a:noFill/>
        </p:spPr>
        <p:txBody>
          <a:bodyPr vert="horz" rtlCol="0">
            <a:spAutoFit/>
          </a:bodyPr>
          <a:lstStyle/>
          <a:p>
            <a:pPr algn="ctr"/>
            <a:r>
              <a:rPr lang="en-US" sz="3600"/>
              <a:t>Acts 4:10-12</a:t>
            </a:r>
          </a:p>
        </p:txBody>
      </p:sp>
      <p:sp>
        <p:nvSpPr>
          <p:cNvPr id="4" name="TextBox 3">
            <a:extLst>
              <a:ext uri="{FF2B5EF4-FFF2-40B4-BE49-F238E27FC236}">
                <a16:creationId xmlns:a16="http://schemas.microsoft.com/office/drawing/2014/main" id="{1422F2A7-9DF4-6BB4-D840-D04230C5381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38EC2B9-7791-F4B8-8BA2-E876AA854C33}"/>
              </a:ext>
            </a:extLst>
          </p:cNvPr>
          <p:cNvSpPr txBox="1"/>
          <p:nvPr/>
        </p:nvSpPr>
        <p:spPr>
          <a:xfrm>
            <a:off x="1016000" y="1905000"/>
            <a:ext cx="10160000" cy="3908762"/>
          </a:xfrm>
          <a:prstGeom prst="rect">
            <a:avLst/>
          </a:prstGeom>
          <a:noFill/>
        </p:spPr>
        <p:txBody>
          <a:bodyPr vert="horz" rtlCol="0">
            <a:spAutoFit/>
          </a:bodyPr>
          <a:lstStyle/>
          <a:p>
            <a:pPr algn="ctr"/>
            <a:r>
              <a:rPr lang="en-US" sz="3100"/>
              <a:t>let it be known to all of you and to all the people of Israel, that by the name of Jesus Christ the Nazarene, whom you crucified, whom God raised from the dead--by this name this man stands here before you in good health. "He is the STONE WHICH WAS REJECTED by you, THE BUILDERS, but WHICH BECAME THE CHIEF CORNER stone. "And there is salvation in no one else; </a:t>
            </a:r>
            <a:r>
              <a:rPr lang="en-US" sz="3100" b="1">
                <a:solidFill>
                  <a:srgbClr val="FF0000"/>
                </a:solidFill>
              </a:rPr>
              <a:t>for there is no other name under heaven that has been given among men by which we must be saved</a:t>
            </a:r>
            <a:r>
              <a:rPr lang="en-US" sz="3100"/>
              <a:t>."</a:t>
            </a:r>
          </a:p>
        </p:txBody>
      </p:sp>
    </p:spTree>
    <p:extLst>
      <p:ext uri="{BB962C8B-B14F-4D97-AF65-F5344CB8AC3E}">
        <p14:creationId xmlns:p14="http://schemas.microsoft.com/office/powerpoint/2010/main" val="36364329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178EA4-32F4-EDC2-2F5E-CE181B24196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86BCDFB0-1E0D-CF89-D4ED-7B9FB970281B}"/>
              </a:ext>
            </a:extLst>
          </p:cNvPr>
          <p:cNvSpPr txBox="1"/>
          <p:nvPr/>
        </p:nvSpPr>
        <p:spPr>
          <a:xfrm>
            <a:off x="0" y="762000"/>
            <a:ext cx="12192000" cy="646331"/>
          </a:xfrm>
          <a:prstGeom prst="rect">
            <a:avLst/>
          </a:prstGeom>
          <a:noFill/>
        </p:spPr>
        <p:txBody>
          <a:bodyPr vert="horz" rtlCol="0">
            <a:spAutoFit/>
          </a:bodyPr>
          <a:lstStyle/>
          <a:p>
            <a:pPr algn="ctr"/>
            <a:r>
              <a:rPr lang="en-US" sz="3600"/>
              <a:t>Isaiah 40:3</a:t>
            </a:r>
          </a:p>
        </p:txBody>
      </p:sp>
      <p:sp>
        <p:nvSpPr>
          <p:cNvPr id="4" name="TextBox 3">
            <a:extLst>
              <a:ext uri="{FF2B5EF4-FFF2-40B4-BE49-F238E27FC236}">
                <a16:creationId xmlns:a16="http://schemas.microsoft.com/office/drawing/2014/main" id="{9BBE0C4B-8A32-C8DC-810A-A49E0C5D4F4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231AACE-1E28-4EDA-890D-12632669F77A}"/>
              </a:ext>
            </a:extLst>
          </p:cNvPr>
          <p:cNvSpPr txBox="1"/>
          <p:nvPr/>
        </p:nvSpPr>
        <p:spPr>
          <a:xfrm>
            <a:off x="1016000" y="1905000"/>
            <a:ext cx="10160000" cy="1523494"/>
          </a:xfrm>
          <a:prstGeom prst="rect">
            <a:avLst/>
          </a:prstGeom>
          <a:noFill/>
        </p:spPr>
        <p:txBody>
          <a:bodyPr vert="horz" rtlCol="0">
            <a:spAutoFit/>
          </a:bodyPr>
          <a:lstStyle/>
          <a:p>
            <a:pPr algn="ctr"/>
            <a:r>
              <a:rPr lang="en-US" sz="3100"/>
              <a:t>A voice is calling, "</a:t>
            </a:r>
            <a:r>
              <a:rPr lang="en-US" sz="3100" b="1">
                <a:solidFill>
                  <a:srgbClr val="FF0000"/>
                </a:solidFill>
              </a:rPr>
              <a:t>Clear the way for the LORD</a:t>
            </a:r>
            <a:r>
              <a:rPr lang="en-US" sz="3100"/>
              <a:t> in the wilderness; Make smooth in the desert </a:t>
            </a:r>
            <a:r>
              <a:rPr lang="en-US" sz="3100" b="1">
                <a:solidFill>
                  <a:srgbClr val="FF0000"/>
                </a:solidFill>
              </a:rPr>
              <a:t>a highway for our God</a:t>
            </a:r>
            <a:r>
              <a:rPr lang="en-US" sz="3100"/>
              <a:t>.</a:t>
            </a:r>
          </a:p>
        </p:txBody>
      </p:sp>
    </p:spTree>
    <p:extLst>
      <p:ext uri="{BB962C8B-B14F-4D97-AF65-F5344CB8AC3E}">
        <p14:creationId xmlns:p14="http://schemas.microsoft.com/office/powerpoint/2010/main" val="1639079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1502CA-42BA-7943-7620-151B890D07DE}"/>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BCECD4F3-6A99-151E-4A1E-442043AA7126}"/>
              </a:ext>
            </a:extLst>
          </p:cNvPr>
          <p:cNvSpPr txBox="1"/>
          <p:nvPr/>
        </p:nvSpPr>
        <p:spPr>
          <a:xfrm>
            <a:off x="0" y="762000"/>
            <a:ext cx="12192000" cy="646331"/>
          </a:xfrm>
          <a:prstGeom prst="rect">
            <a:avLst/>
          </a:prstGeom>
          <a:noFill/>
        </p:spPr>
        <p:txBody>
          <a:bodyPr vert="horz" rtlCol="0">
            <a:spAutoFit/>
          </a:bodyPr>
          <a:lstStyle/>
          <a:p>
            <a:pPr algn="ctr"/>
            <a:r>
              <a:rPr lang="en-US" sz="3600"/>
              <a:t>Matthew 27:54</a:t>
            </a:r>
          </a:p>
        </p:txBody>
      </p:sp>
      <p:sp>
        <p:nvSpPr>
          <p:cNvPr id="4" name="TextBox 3">
            <a:extLst>
              <a:ext uri="{FF2B5EF4-FFF2-40B4-BE49-F238E27FC236}">
                <a16:creationId xmlns:a16="http://schemas.microsoft.com/office/drawing/2014/main" id="{62DC0FB2-2490-D3DB-2CA8-2366EE19FAC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6D7555A-A3C9-3FB7-0689-477F5575CB5D}"/>
              </a:ext>
            </a:extLst>
          </p:cNvPr>
          <p:cNvSpPr txBox="1"/>
          <p:nvPr/>
        </p:nvSpPr>
        <p:spPr>
          <a:xfrm>
            <a:off x="1016000" y="1905000"/>
            <a:ext cx="10160000" cy="2000548"/>
          </a:xfrm>
          <a:prstGeom prst="rect">
            <a:avLst/>
          </a:prstGeom>
          <a:noFill/>
        </p:spPr>
        <p:txBody>
          <a:bodyPr vert="horz" rtlCol="0">
            <a:spAutoFit/>
          </a:bodyPr>
          <a:lstStyle/>
          <a:p>
            <a:pPr algn="ctr"/>
            <a:r>
              <a:rPr lang="en-US" sz="3100"/>
              <a:t>Now the centurion, and those who were with him keeping guard over Jesus, when they saw the earthquake and the things that were happening, became very frightened and said, "Truly this was </a:t>
            </a:r>
            <a:r>
              <a:rPr lang="en-US" sz="3100" b="1">
                <a:solidFill>
                  <a:srgbClr val="FF0000"/>
                </a:solidFill>
              </a:rPr>
              <a:t>the Son of God</a:t>
            </a:r>
            <a:r>
              <a:rPr lang="en-US" sz="3100"/>
              <a:t>!"</a:t>
            </a:r>
          </a:p>
        </p:txBody>
      </p:sp>
    </p:spTree>
    <p:extLst>
      <p:ext uri="{BB962C8B-B14F-4D97-AF65-F5344CB8AC3E}">
        <p14:creationId xmlns:p14="http://schemas.microsoft.com/office/powerpoint/2010/main" val="24996905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73954D-BAD5-70FC-1E96-D566644051E8}"/>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20B43668-28CB-A342-922E-D9F95F220DBB}"/>
              </a:ext>
            </a:extLst>
          </p:cNvPr>
          <p:cNvSpPr txBox="1"/>
          <p:nvPr/>
        </p:nvSpPr>
        <p:spPr>
          <a:xfrm>
            <a:off x="0" y="762000"/>
            <a:ext cx="12192000" cy="646331"/>
          </a:xfrm>
          <a:prstGeom prst="rect">
            <a:avLst/>
          </a:prstGeom>
          <a:noFill/>
        </p:spPr>
        <p:txBody>
          <a:bodyPr vert="horz" rtlCol="0">
            <a:spAutoFit/>
          </a:bodyPr>
          <a:lstStyle/>
          <a:p>
            <a:pPr algn="ctr"/>
            <a:r>
              <a:rPr lang="en-US" sz="3600"/>
              <a:t>Isaiah 7:14</a:t>
            </a:r>
          </a:p>
        </p:txBody>
      </p:sp>
      <p:sp>
        <p:nvSpPr>
          <p:cNvPr id="4" name="TextBox 3">
            <a:extLst>
              <a:ext uri="{FF2B5EF4-FFF2-40B4-BE49-F238E27FC236}">
                <a16:creationId xmlns:a16="http://schemas.microsoft.com/office/drawing/2014/main" id="{2FECFC41-F202-7140-78E6-EC96727B103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804306B-C0F6-4028-83ED-C00E33599C57}"/>
              </a:ext>
            </a:extLst>
          </p:cNvPr>
          <p:cNvSpPr txBox="1"/>
          <p:nvPr/>
        </p:nvSpPr>
        <p:spPr>
          <a:xfrm>
            <a:off x="1016000" y="1905000"/>
            <a:ext cx="10160000" cy="1523494"/>
          </a:xfrm>
          <a:prstGeom prst="rect">
            <a:avLst/>
          </a:prstGeom>
          <a:noFill/>
        </p:spPr>
        <p:txBody>
          <a:bodyPr vert="horz" rtlCol="0">
            <a:spAutoFit/>
          </a:bodyPr>
          <a:lstStyle/>
          <a:p>
            <a:pPr algn="ctr"/>
            <a:r>
              <a:rPr lang="en-US" sz="3100"/>
              <a:t>"Therefore the Lord Himself will give you a sign: Behold, a virgin will be </a:t>
            </a:r>
            <a:r>
              <a:rPr lang="en-US" sz="3100" b="1">
                <a:solidFill>
                  <a:srgbClr val="FF0000"/>
                </a:solidFill>
              </a:rPr>
              <a:t>with child</a:t>
            </a:r>
            <a:r>
              <a:rPr lang="en-US" sz="3100"/>
              <a:t> and bear a son, and she will call His name Immanuel.</a:t>
            </a:r>
          </a:p>
        </p:txBody>
      </p:sp>
    </p:spTree>
    <p:extLst>
      <p:ext uri="{BB962C8B-B14F-4D97-AF65-F5344CB8AC3E}">
        <p14:creationId xmlns:p14="http://schemas.microsoft.com/office/powerpoint/2010/main" val="64997069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5E069-7105-CF26-FF49-FE62491EA579}"/>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8179C9DA-DE23-2FEB-C428-910C96767AC6}"/>
              </a:ext>
            </a:extLst>
          </p:cNvPr>
          <p:cNvSpPr txBox="1"/>
          <p:nvPr/>
        </p:nvSpPr>
        <p:spPr>
          <a:xfrm>
            <a:off x="0" y="762000"/>
            <a:ext cx="12192000" cy="646331"/>
          </a:xfrm>
          <a:prstGeom prst="rect">
            <a:avLst/>
          </a:prstGeom>
          <a:noFill/>
        </p:spPr>
        <p:txBody>
          <a:bodyPr vert="horz" rtlCol="0">
            <a:spAutoFit/>
          </a:bodyPr>
          <a:lstStyle/>
          <a:p>
            <a:pPr algn="ctr"/>
            <a:r>
              <a:rPr lang="en-US" sz="3600"/>
              <a:t>John 1:23</a:t>
            </a:r>
          </a:p>
        </p:txBody>
      </p:sp>
      <p:sp>
        <p:nvSpPr>
          <p:cNvPr id="4" name="TextBox 3">
            <a:extLst>
              <a:ext uri="{FF2B5EF4-FFF2-40B4-BE49-F238E27FC236}">
                <a16:creationId xmlns:a16="http://schemas.microsoft.com/office/drawing/2014/main" id="{35D2A590-5BD1-A044-3F86-826937D1264C}"/>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1FBBDA06-6724-51AF-28DB-3DF2A8ED3A72}"/>
              </a:ext>
            </a:extLst>
          </p:cNvPr>
          <p:cNvSpPr txBox="1"/>
          <p:nvPr/>
        </p:nvSpPr>
        <p:spPr>
          <a:xfrm>
            <a:off x="1016000" y="1905000"/>
            <a:ext cx="10160000" cy="1523494"/>
          </a:xfrm>
          <a:prstGeom prst="rect">
            <a:avLst/>
          </a:prstGeom>
          <a:noFill/>
        </p:spPr>
        <p:txBody>
          <a:bodyPr vert="horz" rtlCol="0">
            <a:spAutoFit/>
          </a:bodyPr>
          <a:lstStyle/>
          <a:p>
            <a:pPr algn="ctr"/>
            <a:r>
              <a:rPr lang="en-US" sz="3100"/>
              <a:t>He said, "I am A VOICE OF ONE CRYING IN THE WILDERNESS, 'MAKE STRAIGHT THE WAY OF </a:t>
            </a:r>
            <a:r>
              <a:rPr lang="en-US" sz="3100" b="1">
                <a:solidFill>
                  <a:srgbClr val="FF0000"/>
                </a:solidFill>
              </a:rPr>
              <a:t>THE LORD</a:t>
            </a:r>
            <a:r>
              <a:rPr lang="en-US" sz="3100"/>
              <a:t>,' as Isaiah the prophet said."</a:t>
            </a:r>
          </a:p>
        </p:txBody>
      </p:sp>
    </p:spTree>
    <p:extLst>
      <p:ext uri="{BB962C8B-B14F-4D97-AF65-F5344CB8AC3E}">
        <p14:creationId xmlns:p14="http://schemas.microsoft.com/office/powerpoint/2010/main" val="313429320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A9995-E2E8-8025-9016-07042C33E190}"/>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60C92A9A-50AF-9B15-F76C-1999DDB8828F}"/>
              </a:ext>
            </a:extLst>
          </p:cNvPr>
          <p:cNvSpPr txBox="1"/>
          <p:nvPr/>
        </p:nvSpPr>
        <p:spPr>
          <a:xfrm>
            <a:off x="0" y="762000"/>
            <a:ext cx="12192000" cy="646331"/>
          </a:xfrm>
          <a:prstGeom prst="rect">
            <a:avLst/>
          </a:prstGeom>
          <a:noFill/>
        </p:spPr>
        <p:txBody>
          <a:bodyPr vert="horz" rtlCol="0">
            <a:spAutoFit/>
          </a:bodyPr>
          <a:lstStyle/>
          <a:p>
            <a:pPr algn="ctr"/>
            <a:r>
              <a:rPr lang="en-US" sz="3600"/>
              <a:t>John 1:49</a:t>
            </a:r>
          </a:p>
        </p:txBody>
      </p:sp>
      <p:sp>
        <p:nvSpPr>
          <p:cNvPr id="4" name="TextBox 3">
            <a:extLst>
              <a:ext uri="{FF2B5EF4-FFF2-40B4-BE49-F238E27FC236}">
                <a16:creationId xmlns:a16="http://schemas.microsoft.com/office/drawing/2014/main" id="{6DC277BF-1026-CE55-C599-F1805242EE94}"/>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C1B76AF8-F057-17EE-AD8E-18B0CD1AE0C0}"/>
              </a:ext>
            </a:extLst>
          </p:cNvPr>
          <p:cNvSpPr txBox="1"/>
          <p:nvPr/>
        </p:nvSpPr>
        <p:spPr>
          <a:xfrm>
            <a:off x="1016000" y="1905000"/>
            <a:ext cx="10160000" cy="1046440"/>
          </a:xfrm>
          <a:prstGeom prst="rect">
            <a:avLst/>
          </a:prstGeom>
          <a:noFill/>
        </p:spPr>
        <p:txBody>
          <a:bodyPr vert="horz" rtlCol="0">
            <a:spAutoFit/>
          </a:bodyPr>
          <a:lstStyle/>
          <a:p>
            <a:pPr algn="ctr"/>
            <a:r>
              <a:rPr lang="en-US" sz="3100"/>
              <a:t>Nathanael answered him, Rabbi, thou art the Son of God; </a:t>
            </a:r>
            <a:r>
              <a:rPr lang="en-US" sz="3100" b="1">
                <a:solidFill>
                  <a:srgbClr val="FF0000"/>
                </a:solidFill>
              </a:rPr>
              <a:t>thou art King of Israel</a:t>
            </a:r>
            <a:r>
              <a:rPr lang="en-US" sz="3100"/>
              <a:t>.</a:t>
            </a:r>
          </a:p>
        </p:txBody>
      </p:sp>
    </p:spTree>
    <p:extLst>
      <p:ext uri="{BB962C8B-B14F-4D97-AF65-F5344CB8AC3E}">
        <p14:creationId xmlns:p14="http://schemas.microsoft.com/office/powerpoint/2010/main" val="179718104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5A5BA6-AB48-5E93-8B91-809317C016C4}"/>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3BC101AC-22DC-1B8A-12AC-CBBA3ECADDD8}"/>
              </a:ext>
            </a:extLst>
          </p:cNvPr>
          <p:cNvSpPr txBox="1"/>
          <p:nvPr/>
        </p:nvSpPr>
        <p:spPr>
          <a:xfrm>
            <a:off x="0" y="762000"/>
            <a:ext cx="12192000" cy="646331"/>
          </a:xfrm>
          <a:prstGeom prst="rect">
            <a:avLst/>
          </a:prstGeom>
          <a:noFill/>
        </p:spPr>
        <p:txBody>
          <a:bodyPr vert="horz" rtlCol="0">
            <a:spAutoFit/>
          </a:bodyPr>
          <a:lstStyle/>
          <a:p>
            <a:pPr algn="ctr"/>
            <a:r>
              <a:rPr lang="en-US" sz="3600"/>
              <a:t>John 20:26-29</a:t>
            </a:r>
          </a:p>
        </p:txBody>
      </p:sp>
      <p:sp>
        <p:nvSpPr>
          <p:cNvPr id="4" name="TextBox 3">
            <a:extLst>
              <a:ext uri="{FF2B5EF4-FFF2-40B4-BE49-F238E27FC236}">
                <a16:creationId xmlns:a16="http://schemas.microsoft.com/office/drawing/2014/main" id="{85128E12-2D94-A2CA-265A-9276A387AD3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9E465B2-B48A-1CC9-19D4-93CF06A0E26D}"/>
              </a:ext>
            </a:extLst>
          </p:cNvPr>
          <p:cNvSpPr txBox="1"/>
          <p:nvPr/>
        </p:nvSpPr>
        <p:spPr>
          <a:xfrm>
            <a:off x="1016000" y="1905000"/>
            <a:ext cx="10160000" cy="3908762"/>
          </a:xfrm>
          <a:prstGeom prst="rect">
            <a:avLst/>
          </a:prstGeom>
          <a:noFill/>
        </p:spPr>
        <p:txBody>
          <a:bodyPr vert="horz" rtlCol="0">
            <a:spAutoFit/>
          </a:bodyPr>
          <a:lstStyle/>
          <a:p>
            <a:pPr algn="ctr"/>
            <a:r>
              <a:rPr lang="en-US" sz="3100"/>
              <a:t>After eight days His disciples were again inside, and Thomas with them. Jesus came, the doors having been shut, and stood in their midst and said, "Peace be with you." Then He said to Thomas, "Reach here with your finger, and see My hands; and reach here your hand and put it into My side; and do not be unbelieving, but believing." Thomas answered and said to Him, "</a:t>
            </a:r>
            <a:r>
              <a:rPr lang="en-US" sz="3100" b="1">
                <a:solidFill>
                  <a:srgbClr val="FF0000"/>
                </a:solidFill>
              </a:rPr>
              <a:t>My Lord and my God!" Jesus</a:t>
            </a:r>
            <a:r>
              <a:rPr lang="en-US" sz="3100"/>
              <a:t> said to him, "Because you have seen Me, have you believed? (Continued...)</a:t>
            </a:r>
          </a:p>
        </p:txBody>
      </p:sp>
    </p:spTree>
    <p:extLst>
      <p:ext uri="{BB962C8B-B14F-4D97-AF65-F5344CB8AC3E}">
        <p14:creationId xmlns:p14="http://schemas.microsoft.com/office/powerpoint/2010/main" val="143523980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E1D4C8-23C8-8540-513A-41D0ECAD9A1F}"/>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004D60F7-440D-7CC4-6040-19F3618C75FD}"/>
              </a:ext>
            </a:extLst>
          </p:cNvPr>
          <p:cNvSpPr txBox="1"/>
          <p:nvPr/>
        </p:nvSpPr>
        <p:spPr>
          <a:xfrm>
            <a:off x="1016000" y="635000"/>
            <a:ext cx="10160000" cy="569387"/>
          </a:xfrm>
          <a:prstGeom prst="rect">
            <a:avLst/>
          </a:prstGeom>
          <a:noFill/>
        </p:spPr>
        <p:txBody>
          <a:bodyPr vert="horz" rtlCol="0">
            <a:spAutoFit/>
          </a:bodyPr>
          <a:lstStyle/>
          <a:p>
            <a:pPr algn="ctr"/>
            <a:r>
              <a:rPr lang="en-US" sz="3100"/>
              <a:t>Blessed are they who did not see, and yet believed."</a:t>
            </a:r>
          </a:p>
        </p:txBody>
      </p:sp>
    </p:spTree>
    <p:extLst>
      <p:ext uri="{BB962C8B-B14F-4D97-AF65-F5344CB8AC3E}">
        <p14:creationId xmlns:p14="http://schemas.microsoft.com/office/powerpoint/2010/main" val="72135408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B3BC94-1868-D931-B17F-831ED27F3B81}"/>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9F2C0E45-796C-C679-3C9B-8C423D05A0D5}"/>
              </a:ext>
            </a:extLst>
          </p:cNvPr>
          <p:cNvSpPr txBox="1"/>
          <p:nvPr/>
        </p:nvSpPr>
        <p:spPr>
          <a:xfrm>
            <a:off x="0" y="762000"/>
            <a:ext cx="12192000" cy="646331"/>
          </a:xfrm>
          <a:prstGeom prst="rect">
            <a:avLst/>
          </a:prstGeom>
          <a:noFill/>
        </p:spPr>
        <p:txBody>
          <a:bodyPr vert="horz" rtlCol="0">
            <a:spAutoFit/>
          </a:bodyPr>
          <a:lstStyle/>
          <a:p>
            <a:pPr algn="ctr"/>
            <a:r>
              <a:rPr lang="en-US" sz="3600"/>
              <a:t>Matthew 1:22-23</a:t>
            </a:r>
          </a:p>
        </p:txBody>
      </p:sp>
      <p:sp>
        <p:nvSpPr>
          <p:cNvPr id="4" name="TextBox 3">
            <a:extLst>
              <a:ext uri="{FF2B5EF4-FFF2-40B4-BE49-F238E27FC236}">
                <a16:creationId xmlns:a16="http://schemas.microsoft.com/office/drawing/2014/main" id="{605771D9-F87D-6BC2-3750-A6AF6CA4F70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699E03E-AC39-0AA5-C4B0-22B0D56BEA64}"/>
              </a:ext>
            </a:extLst>
          </p:cNvPr>
          <p:cNvSpPr txBox="1"/>
          <p:nvPr/>
        </p:nvSpPr>
        <p:spPr>
          <a:xfrm>
            <a:off x="1016000" y="1905000"/>
            <a:ext cx="10160000" cy="2000548"/>
          </a:xfrm>
          <a:prstGeom prst="rect">
            <a:avLst/>
          </a:prstGeom>
          <a:noFill/>
        </p:spPr>
        <p:txBody>
          <a:bodyPr vert="horz" rtlCol="0">
            <a:spAutoFit/>
          </a:bodyPr>
          <a:lstStyle/>
          <a:p>
            <a:pPr algn="ctr"/>
            <a:r>
              <a:rPr lang="en-US" sz="3100"/>
              <a:t>Now all this took place to fulfill what was spoken by the Lord through the prophet: "BEHOLD, THE VIRGIN SHALL BE </a:t>
            </a:r>
            <a:r>
              <a:rPr lang="en-US" sz="3100" b="1">
                <a:solidFill>
                  <a:srgbClr val="FF0000"/>
                </a:solidFill>
              </a:rPr>
              <a:t>WITH CHILD</a:t>
            </a:r>
            <a:r>
              <a:rPr lang="en-US" sz="3100"/>
              <a:t> AND SHALL BEAR A SON, AND THEY SHALL CALL HIS NAME IMMANUEL," which translated means, "GOD WITH US."</a:t>
            </a:r>
          </a:p>
        </p:txBody>
      </p:sp>
    </p:spTree>
    <p:extLst>
      <p:ext uri="{BB962C8B-B14F-4D97-AF65-F5344CB8AC3E}">
        <p14:creationId xmlns:p14="http://schemas.microsoft.com/office/powerpoint/2010/main" val="207990253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3A8B95-1045-7289-C1AC-4C398538B4C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5BEFED02-FB45-DDB0-6298-490AF2673648}"/>
              </a:ext>
            </a:extLst>
          </p:cNvPr>
          <p:cNvSpPr txBox="1"/>
          <p:nvPr/>
        </p:nvSpPr>
        <p:spPr>
          <a:xfrm>
            <a:off x="0" y="762000"/>
            <a:ext cx="12192000" cy="646331"/>
          </a:xfrm>
          <a:prstGeom prst="rect">
            <a:avLst/>
          </a:prstGeom>
          <a:noFill/>
        </p:spPr>
        <p:txBody>
          <a:bodyPr vert="horz" rtlCol="0">
            <a:spAutoFit/>
          </a:bodyPr>
          <a:lstStyle/>
          <a:p>
            <a:pPr algn="ctr"/>
            <a:r>
              <a:rPr lang="en-US" sz="3600"/>
              <a:t>Revelation 17:14</a:t>
            </a:r>
          </a:p>
        </p:txBody>
      </p:sp>
      <p:sp>
        <p:nvSpPr>
          <p:cNvPr id="4" name="TextBox 3">
            <a:extLst>
              <a:ext uri="{FF2B5EF4-FFF2-40B4-BE49-F238E27FC236}">
                <a16:creationId xmlns:a16="http://schemas.microsoft.com/office/drawing/2014/main" id="{F4F47EF9-B2E7-BAD9-8F7F-42EA77925257}"/>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8CE6337A-C260-2400-2878-49E1560DEB30}"/>
              </a:ext>
            </a:extLst>
          </p:cNvPr>
          <p:cNvSpPr txBox="1"/>
          <p:nvPr/>
        </p:nvSpPr>
        <p:spPr>
          <a:xfrm>
            <a:off x="1016000" y="1905000"/>
            <a:ext cx="10160000" cy="2000548"/>
          </a:xfrm>
          <a:prstGeom prst="rect">
            <a:avLst/>
          </a:prstGeom>
          <a:noFill/>
        </p:spPr>
        <p:txBody>
          <a:bodyPr vert="horz" rtlCol="0">
            <a:spAutoFit/>
          </a:bodyPr>
          <a:lstStyle/>
          <a:p>
            <a:pPr algn="ctr"/>
            <a:r>
              <a:rPr lang="en-US" sz="3100"/>
              <a:t>These shall war against the Lamb, and the Lamb shall overcome them, for he is Lord of lords, and </a:t>
            </a:r>
            <a:r>
              <a:rPr lang="en-US" sz="3100" b="1">
                <a:solidFill>
                  <a:srgbClr val="FF0000"/>
                </a:solidFill>
              </a:rPr>
              <a:t>King of kings</a:t>
            </a:r>
            <a:r>
              <a:rPr lang="en-US" sz="3100"/>
              <a:t>; and they also shall overcome that are with him, called and chosen and faithful.</a:t>
            </a:r>
          </a:p>
        </p:txBody>
      </p:sp>
    </p:spTree>
    <p:extLst>
      <p:ext uri="{BB962C8B-B14F-4D97-AF65-F5344CB8AC3E}">
        <p14:creationId xmlns:p14="http://schemas.microsoft.com/office/powerpoint/2010/main" val="103836253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200934-ADA4-C1AA-2B07-A35D257A37A6}"/>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BAF8C6BB-7C19-F9D4-87BB-29F210E6E554}"/>
              </a:ext>
            </a:extLst>
          </p:cNvPr>
          <p:cNvSpPr txBox="1"/>
          <p:nvPr/>
        </p:nvSpPr>
        <p:spPr>
          <a:xfrm>
            <a:off x="0" y="762000"/>
            <a:ext cx="12192000" cy="646331"/>
          </a:xfrm>
          <a:prstGeom prst="rect">
            <a:avLst/>
          </a:prstGeom>
          <a:noFill/>
        </p:spPr>
        <p:txBody>
          <a:bodyPr vert="horz" rtlCol="0">
            <a:spAutoFit/>
          </a:bodyPr>
          <a:lstStyle/>
          <a:p>
            <a:pPr algn="ctr"/>
            <a:r>
              <a:rPr lang="en-US" sz="3600"/>
              <a:t>Revelation 19:16</a:t>
            </a:r>
          </a:p>
        </p:txBody>
      </p:sp>
      <p:sp>
        <p:nvSpPr>
          <p:cNvPr id="4" name="TextBox 3">
            <a:extLst>
              <a:ext uri="{FF2B5EF4-FFF2-40B4-BE49-F238E27FC236}">
                <a16:creationId xmlns:a16="http://schemas.microsoft.com/office/drawing/2014/main" id="{CB0C0D3A-5EA9-0225-AF2C-386A6DA39ED1}"/>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E2EA667F-3A83-49E4-FE17-9D1240EE6C1B}"/>
              </a:ext>
            </a:extLst>
          </p:cNvPr>
          <p:cNvSpPr txBox="1"/>
          <p:nvPr/>
        </p:nvSpPr>
        <p:spPr>
          <a:xfrm>
            <a:off x="1016000" y="1905000"/>
            <a:ext cx="10160000" cy="1046440"/>
          </a:xfrm>
          <a:prstGeom prst="rect">
            <a:avLst/>
          </a:prstGeom>
          <a:noFill/>
        </p:spPr>
        <p:txBody>
          <a:bodyPr vert="horz" rtlCol="0">
            <a:spAutoFit/>
          </a:bodyPr>
          <a:lstStyle/>
          <a:p>
            <a:pPr algn="ctr"/>
            <a:r>
              <a:rPr lang="en-US" sz="3100"/>
              <a:t>And he hath on his garment and on his thigh a name written, </a:t>
            </a:r>
            <a:r>
              <a:rPr lang="en-US" sz="3100" b="1">
                <a:solidFill>
                  <a:srgbClr val="FF0000"/>
                </a:solidFill>
              </a:rPr>
              <a:t>KING OF KINGS</a:t>
            </a:r>
            <a:r>
              <a:rPr lang="en-US" sz="3100"/>
              <a:t>, AND LORD OF LORDS.</a:t>
            </a:r>
          </a:p>
        </p:txBody>
      </p:sp>
    </p:spTree>
    <p:extLst>
      <p:ext uri="{BB962C8B-B14F-4D97-AF65-F5344CB8AC3E}">
        <p14:creationId xmlns:p14="http://schemas.microsoft.com/office/powerpoint/2010/main" val="41719142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5A329F-11D6-4027-6648-DDF5193764F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0FB30F6E-59C6-4515-7906-2F8C03F7489E}"/>
              </a:ext>
            </a:extLst>
          </p:cNvPr>
          <p:cNvSpPr txBox="1"/>
          <p:nvPr/>
        </p:nvSpPr>
        <p:spPr>
          <a:xfrm>
            <a:off x="0" y="762000"/>
            <a:ext cx="12192000" cy="646331"/>
          </a:xfrm>
          <a:prstGeom prst="rect">
            <a:avLst/>
          </a:prstGeom>
          <a:noFill/>
        </p:spPr>
        <p:txBody>
          <a:bodyPr vert="horz" rtlCol="0">
            <a:spAutoFit/>
          </a:bodyPr>
          <a:lstStyle/>
          <a:p>
            <a:pPr algn="ctr"/>
            <a:r>
              <a:rPr lang="en-US" sz="3600"/>
              <a:t>Revelation 2:26-29</a:t>
            </a:r>
          </a:p>
        </p:txBody>
      </p:sp>
      <p:sp>
        <p:nvSpPr>
          <p:cNvPr id="4" name="TextBox 3">
            <a:extLst>
              <a:ext uri="{FF2B5EF4-FFF2-40B4-BE49-F238E27FC236}">
                <a16:creationId xmlns:a16="http://schemas.microsoft.com/office/drawing/2014/main" id="{BD1F30F8-D1C0-B0DF-AE68-6FEC42890D29}"/>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77C84975-A3A7-7B90-3EFC-14AEDF4D2A34}"/>
              </a:ext>
            </a:extLst>
          </p:cNvPr>
          <p:cNvSpPr txBox="1"/>
          <p:nvPr/>
        </p:nvSpPr>
        <p:spPr>
          <a:xfrm>
            <a:off x="1016000" y="1905000"/>
            <a:ext cx="10160000" cy="2954655"/>
          </a:xfrm>
          <a:prstGeom prst="rect">
            <a:avLst/>
          </a:prstGeom>
          <a:noFill/>
        </p:spPr>
        <p:txBody>
          <a:bodyPr vert="horz" rtlCol="0">
            <a:spAutoFit/>
          </a:bodyPr>
          <a:lstStyle/>
          <a:p>
            <a:pPr algn="ctr"/>
            <a:r>
              <a:rPr lang="en-US" sz="3100"/>
              <a:t>And he that overcometh, and he that keepeth my works unto the end, to him will I give authority over the nations: and </a:t>
            </a:r>
            <a:r>
              <a:rPr lang="en-US" sz="3100" b="1">
                <a:solidFill>
                  <a:srgbClr val="FF0000"/>
                </a:solidFill>
              </a:rPr>
              <a:t>he shall rule them with a rod of iron</a:t>
            </a:r>
            <a:r>
              <a:rPr lang="en-US" sz="3100"/>
              <a:t>, as the vessels of the potter are broken to shivers; as I also have received of my Father: and I will give him the morning star. He that hath an ear, let him hear what the Spirit saith to the churches.</a:t>
            </a:r>
          </a:p>
        </p:txBody>
      </p:sp>
    </p:spTree>
    <p:extLst>
      <p:ext uri="{BB962C8B-B14F-4D97-AF65-F5344CB8AC3E}">
        <p14:creationId xmlns:p14="http://schemas.microsoft.com/office/powerpoint/2010/main" val="194049771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5B3A62-7E6C-8127-5054-743F1034FA25}"/>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king</a:t>
            </a:r>
          </a:p>
        </p:txBody>
      </p:sp>
      <p:sp>
        <p:nvSpPr>
          <p:cNvPr id="3" name="TextBox 2">
            <a:extLst>
              <a:ext uri="{FF2B5EF4-FFF2-40B4-BE49-F238E27FC236}">
                <a16:creationId xmlns:a16="http://schemas.microsoft.com/office/drawing/2014/main" id="{59552D4E-DB0C-4E13-E11F-8C09A0424409}"/>
              </a:ext>
            </a:extLst>
          </p:cNvPr>
          <p:cNvSpPr txBox="1"/>
          <p:nvPr/>
        </p:nvSpPr>
        <p:spPr>
          <a:xfrm>
            <a:off x="0" y="762000"/>
            <a:ext cx="12192000" cy="646331"/>
          </a:xfrm>
          <a:prstGeom prst="rect">
            <a:avLst/>
          </a:prstGeom>
          <a:noFill/>
        </p:spPr>
        <p:txBody>
          <a:bodyPr vert="horz" rtlCol="0">
            <a:spAutoFit/>
          </a:bodyPr>
          <a:lstStyle/>
          <a:p>
            <a:pPr algn="ctr"/>
            <a:r>
              <a:rPr lang="en-US" sz="3600"/>
              <a:t>Titus 2:13</a:t>
            </a:r>
          </a:p>
        </p:txBody>
      </p:sp>
      <p:sp>
        <p:nvSpPr>
          <p:cNvPr id="4" name="TextBox 3">
            <a:extLst>
              <a:ext uri="{FF2B5EF4-FFF2-40B4-BE49-F238E27FC236}">
                <a16:creationId xmlns:a16="http://schemas.microsoft.com/office/drawing/2014/main" id="{239ADE6E-EEF7-BE5D-928C-3A119331C18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16BCC04-5391-339D-05F7-D6D5B5F3BC76}"/>
              </a:ext>
            </a:extLst>
          </p:cNvPr>
          <p:cNvSpPr txBox="1"/>
          <p:nvPr/>
        </p:nvSpPr>
        <p:spPr>
          <a:xfrm>
            <a:off x="1016000" y="1905000"/>
            <a:ext cx="10160000" cy="1046440"/>
          </a:xfrm>
          <a:prstGeom prst="rect">
            <a:avLst/>
          </a:prstGeom>
          <a:noFill/>
        </p:spPr>
        <p:txBody>
          <a:bodyPr vert="horz" rtlCol="0">
            <a:spAutoFit/>
          </a:bodyPr>
          <a:lstStyle/>
          <a:p>
            <a:pPr algn="ctr"/>
            <a:r>
              <a:rPr lang="en-US" sz="3100"/>
              <a:t>looking for the blessed hope and the appearing of the glory of </a:t>
            </a:r>
            <a:r>
              <a:rPr lang="en-US" sz="3100" b="1">
                <a:solidFill>
                  <a:srgbClr val="FF0000"/>
                </a:solidFill>
              </a:rPr>
              <a:t>our great God and Savior, Christ Jesus</a:t>
            </a:r>
            <a:r>
              <a:rPr lang="en-US" sz="3100"/>
              <a:t>,</a:t>
            </a:r>
          </a:p>
        </p:txBody>
      </p:sp>
    </p:spTree>
    <p:extLst>
      <p:ext uri="{BB962C8B-B14F-4D97-AF65-F5344CB8AC3E}">
        <p14:creationId xmlns:p14="http://schemas.microsoft.com/office/powerpoint/2010/main" val="222509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798B7A-5AD1-D536-DF40-40FA43442579}"/>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BF244591-1676-D1DC-BC7F-F8CC9EAFFC79}"/>
              </a:ext>
            </a:extLst>
          </p:cNvPr>
          <p:cNvSpPr txBox="1"/>
          <p:nvPr/>
        </p:nvSpPr>
        <p:spPr>
          <a:xfrm>
            <a:off x="0" y="762000"/>
            <a:ext cx="12192000" cy="646331"/>
          </a:xfrm>
          <a:prstGeom prst="rect">
            <a:avLst/>
          </a:prstGeom>
          <a:noFill/>
        </p:spPr>
        <p:txBody>
          <a:bodyPr vert="horz" rtlCol="0">
            <a:spAutoFit/>
          </a:bodyPr>
          <a:lstStyle/>
          <a:p>
            <a:pPr algn="ctr"/>
            <a:r>
              <a:rPr lang="en-US" sz="3600"/>
              <a:t>Matthew 4:3</a:t>
            </a:r>
          </a:p>
        </p:txBody>
      </p:sp>
      <p:sp>
        <p:nvSpPr>
          <p:cNvPr id="4" name="TextBox 3">
            <a:extLst>
              <a:ext uri="{FF2B5EF4-FFF2-40B4-BE49-F238E27FC236}">
                <a16:creationId xmlns:a16="http://schemas.microsoft.com/office/drawing/2014/main" id="{A9380479-082F-438E-4ED6-A9374309B4A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7765953-E71E-8B8D-983D-2FA26C0F29E6}"/>
              </a:ext>
            </a:extLst>
          </p:cNvPr>
          <p:cNvSpPr txBox="1"/>
          <p:nvPr/>
        </p:nvSpPr>
        <p:spPr>
          <a:xfrm>
            <a:off x="1016000" y="1905000"/>
            <a:ext cx="10160000" cy="1046440"/>
          </a:xfrm>
          <a:prstGeom prst="rect">
            <a:avLst/>
          </a:prstGeom>
          <a:noFill/>
        </p:spPr>
        <p:txBody>
          <a:bodyPr vert="horz" rtlCol="0">
            <a:spAutoFit/>
          </a:bodyPr>
          <a:lstStyle/>
          <a:p>
            <a:pPr algn="ctr"/>
            <a:r>
              <a:rPr lang="en-US" sz="3100"/>
              <a:t>And the tempter came and said to Him, "If You are the </a:t>
            </a:r>
            <a:r>
              <a:rPr lang="en-US" sz="3100" b="1">
                <a:solidFill>
                  <a:srgbClr val="FF0000"/>
                </a:solidFill>
              </a:rPr>
              <a:t>Son of God</a:t>
            </a:r>
            <a:r>
              <a:rPr lang="en-US" sz="3100"/>
              <a:t>, command that these stones become bread."</a:t>
            </a:r>
          </a:p>
        </p:txBody>
      </p:sp>
    </p:spTree>
    <p:extLst>
      <p:ext uri="{BB962C8B-B14F-4D97-AF65-F5344CB8AC3E}">
        <p14:creationId xmlns:p14="http://schemas.microsoft.com/office/powerpoint/2010/main" val="221684358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1203-9F14-F058-027E-28DC3EA4D6E2}"/>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Yeshua is the Judge</a:t>
            </a:r>
          </a:p>
        </p:txBody>
      </p:sp>
      <p:sp>
        <p:nvSpPr>
          <p:cNvPr id="3" name="Subtitle 2">
            <a:extLst>
              <a:ext uri="{FF2B5EF4-FFF2-40B4-BE49-F238E27FC236}">
                <a16:creationId xmlns:a16="http://schemas.microsoft.com/office/drawing/2014/main" id="{D70CCB65-D236-3F33-43A4-A0E490643C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690184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5D099D-157D-1989-BAF9-B9FF4080DAFD}"/>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THE JUDGE</a:t>
            </a:r>
          </a:p>
        </p:txBody>
      </p:sp>
      <p:sp>
        <p:nvSpPr>
          <p:cNvPr id="3" name="TextBox 2">
            <a:extLst>
              <a:ext uri="{FF2B5EF4-FFF2-40B4-BE49-F238E27FC236}">
                <a16:creationId xmlns:a16="http://schemas.microsoft.com/office/drawing/2014/main" id="{112A9FCC-BF30-A867-DAF1-738F0918A278}"/>
              </a:ext>
            </a:extLst>
          </p:cNvPr>
          <p:cNvSpPr txBox="1"/>
          <p:nvPr/>
        </p:nvSpPr>
        <p:spPr>
          <a:xfrm>
            <a:off x="0" y="762000"/>
            <a:ext cx="12192000" cy="646331"/>
          </a:xfrm>
          <a:prstGeom prst="rect">
            <a:avLst/>
          </a:prstGeom>
          <a:noFill/>
        </p:spPr>
        <p:txBody>
          <a:bodyPr vert="horz" rtlCol="0">
            <a:spAutoFit/>
          </a:bodyPr>
          <a:lstStyle/>
          <a:p>
            <a:pPr algn="ctr"/>
            <a:r>
              <a:rPr lang="en-US" sz="3600"/>
              <a:t>First Peter 4:5</a:t>
            </a:r>
          </a:p>
        </p:txBody>
      </p:sp>
      <p:sp>
        <p:nvSpPr>
          <p:cNvPr id="4" name="TextBox 3">
            <a:extLst>
              <a:ext uri="{FF2B5EF4-FFF2-40B4-BE49-F238E27FC236}">
                <a16:creationId xmlns:a16="http://schemas.microsoft.com/office/drawing/2014/main" id="{40B7C6A7-557F-139A-0536-FF0E3BF69656}"/>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C2F0909D-EE52-8607-9B08-DF5272CB10C2}"/>
              </a:ext>
            </a:extLst>
          </p:cNvPr>
          <p:cNvSpPr txBox="1"/>
          <p:nvPr/>
        </p:nvSpPr>
        <p:spPr>
          <a:xfrm>
            <a:off x="1016000" y="1905000"/>
            <a:ext cx="10160000" cy="1046440"/>
          </a:xfrm>
          <a:prstGeom prst="rect">
            <a:avLst/>
          </a:prstGeom>
          <a:noFill/>
        </p:spPr>
        <p:txBody>
          <a:bodyPr vert="horz" rtlCol="0">
            <a:spAutoFit/>
          </a:bodyPr>
          <a:lstStyle/>
          <a:p>
            <a:pPr algn="ctr"/>
            <a:r>
              <a:rPr lang="en-US" sz="3100"/>
              <a:t>who shall give account to </a:t>
            </a:r>
            <a:r>
              <a:rPr lang="en-US" sz="3100" b="1">
                <a:solidFill>
                  <a:srgbClr val="FF0000"/>
                </a:solidFill>
              </a:rPr>
              <a:t>him that is ready to judge</a:t>
            </a:r>
            <a:r>
              <a:rPr lang="en-US" sz="3100"/>
              <a:t> the living and the dead.</a:t>
            </a:r>
          </a:p>
        </p:txBody>
      </p:sp>
    </p:spTree>
    <p:extLst>
      <p:ext uri="{BB962C8B-B14F-4D97-AF65-F5344CB8AC3E}">
        <p14:creationId xmlns:p14="http://schemas.microsoft.com/office/powerpoint/2010/main" val="14865655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D641F-6180-E116-8293-8B9A0AEED3B0}"/>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THE JUDGE</a:t>
            </a:r>
          </a:p>
        </p:txBody>
      </p:sp>
      <p:sp>
        <p:nvSpPr>
          <p:cNvPr id="3" name="TextBox 2">
            <a:extLst>
              <a:ext uri="{FF2B5EF4-FFF2-40B4-BE49-F238E27FC236}">
                <a16:creationId xmlns:a16="http://schemas.microsoft.com/office/drawing/2014/main" id="{180D3A97-9090-6B8C-CAA5-C27B85A634F4}"/>
              </a:ext>
            </a:extLst>
          </p:cNvPr>
          <p:cNvSpPr txBox="1"/>
          <p:nvPr/>
        </p:nvSpPr>
        <p:spPr>
          <a:xfrm>
            <a:off x="0" y="762000"/>
            <a:ext cx="12192000" cy="646331"/>
          </a:xfrm>
          <a:prstGeom prst="rect">
            <a:avLst/>
          </a:prstGeom>
          <a:noFill/>
        </p:spPr>
        <p:txBody>
          <a:bodyPr vert="horz" rtlCol="0">
            <a:spAutoFit/>
          </a:bodyPr>
          <a:lstStyle/>
          <a:p>
            <a:pPr algn="ctr"/>
            <a:r>
              <a:rPr lang="en-US" sz="3600"/>
              <a:t>John 5:22-27</a:t>
            </a:r>
          </a:p>
        </p:txBody>
      </p:sp>
      <p:sp>
        <p:nvSpPr>
          <p:cNvPr id="4" name="TextBox 3">
            <a:extLst>
              <a:ext uri="{FF2B5EF4-FFF2-40B4-BE49-F238E27FC236}">
                <a16:creationId xmlns:a16="http://schemas.microsoft.com/office/drawing/2014/main" id="{1D6E214F-E9D9-7C28-4036-78BBA708E36B}"/>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960E289E-593E-09A5-4699-70512D5905D8}"/>
              </a:ext>
            </a:extLst>
          </p:cNvPr>
          <p:cNvSpPr txBox="1"/>
          <p:nvPr/>
        </p:nvSpPr>
        <p:spPr>
          <a:xfrm>
            <a:off x="1016000" y="1905000"/>
            <a:ext cx="10160000" cy="3431709"/>
          </a:xfrm>
          <a:prstGeom prst="rect">
            <a:avLst/>
          </a:prstGeom>
          <a:noFill/>
        </p:spPr>
        <p:txBody>
          <a:bodyPr vert="horz" rtlCol="0">
            <a:spAutoFit/>
          </a:bodyPr>
          <a:lstStyle/>
          <a:p>
            <a:pPr algn="ctr"/>
            <a:r>
              <a:rPr lang="en-US" sz="3100"/>
              <a:t>For neither doth the Father judge any man, but </a:t>
            </a:r>
            <a:r>
              <a:rPr lang="en-US" sz="3100" b="1">
                <a:solidFill>
                  <a:srgbClr val="FF0000"/>
                </a:solidFill>
              </a:rPr>
              <a:t>he hath given all judgment unto the Son</a:t>
            </a:r>
            <a:r>
              <a:rPr lang="en-US" sz="3100"/>
              <a:t>; that all may honor the Son, even as they honor the Father. He that honoreth not the Son honoreth not the Father that sent him. Verily, verily, I say unto you, He that heareth my word, and believeth him that sent me, hath eternal life, and cometh not into judgment, but hath passed out of death into life. (Continued...)</a:t>
            </a:r>
          </a:p>
        </p:txBody>
      </p:sp>
    </p:spTree>
    <p:extLst>
      <p:ext uri="{BB962C8B-B14F-4D97-AF65-F5344CB8AC3E}">
        <p14:creationId xmlns:p14="http://schemas.microsoft.com/office/powerpoint/2010/main" val="29193134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18378-09B0-0263-3A0D-62B92D3E9B0B}"/>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THE JUDGE</a:t>
            </a:r>
          </a:p>
        </p:txBody>
      </p:sp>
      <p:sp>
        <p:nvSpPr>
          <p:cNvPr id="3" name="TextBox 2">
            <a:extLst>
              <a:ext uri="{FF2B5EF4-FFF2-40B4-BE49-F238E27FC236}">
                <a16:creationId xmlns:a16="http://schemas.microsoft.com/office/drawing/2014/main" id="{3191310D-0AD8-4AA5-1D83-9C41BF29B74E}"/>
              </a:ext>
            </a:extLst>
          </p:cNvPr>
          <p:cNvSpPr txBox="1"/>
          <p:nvPr/>
        </p:nvSpPr>
        <p:spPr>
          <a:xfrm>
            <a:off x="1016000" y="635000"/>
            <a:ext cx="10160000" cy="2954655"/>
          </a:xfrm>
          <a:prstGeom prst="rect">
            <a:avLst/>
          </a:prstGeom>
          <a:noFill/>
        </p:spPr>
        <p:txBody>
          <a:bodyPr vert="horz" rtlCol="0">
            <a:spAutoFit/>
          </a:bodyPr>
          <a:lstStyle/>
          <a:p>
            <a:pPr algn="ctr"/>
            <a:r>
              <a:rPr lang="en-US" sz="3100"/>
              <a:t>Verily, verily, I say unto you, The hour cometh, and now is, when the dead shall hear the voice of the Son of God; and they that hear shall live. For as the Father hath life in himself, even so gave he to the Son also to have life in himself: and </a:t>
            </a:r>
            <a:r>
              <a:rPr lang="en-US" sz="3100" b="1">
                <a:solidFill>
                  <a:srgbClr val="FF0000"/>
                </a:solidFill>
              </a:rPr>
              <a:t>he gave him authority to execute judgment</a:t>
            </a:r>
            <a:r>
              <a:rPr lang="en-US" sz="3100"/>
              <a:t>, because he is a son of man.</a:t>
            </a:r>
          </a:p>
        </p:txBody>
      </p:sp>
    </p:spTree>
    <p:extLst>
      <p:ext uri="{BB962C8B-B14F-4D97-AF65-F5344CB8AC3E}">
        <p14:creationId xmlns:p14="http://schemas.microsoft.com/office/powerpoint/2010/main" val="121129235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83D250-0624-4DCA-633A-FCD353DF1C86}"/>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THE JUDGE</a:t>
            </a:r>
          </a:p>
        </p:txBody>
      </p:sp>
      <p:sp>
        <p:nvSpPr>
          <p:cNvPr id="3" name="TextBox 2">
            <a:extLst>
              <a:ext uri="{FF2B5EF4-FFF2-40B4-BE49-F238E27FC236}">
                <a16:creationId xmlns:a16="http://schemas.microsoft.com/office/drawing/2014/main" id="{BA138BAB-B1B2-7B82-361A-B08A7761BD75}"/>
              </a:ext>
            </a:extLst>
          </p:cNvPr>
          <p:cNvSpPr txBox="1"/>
          <p:nvPr/>
        </p:nvSpPr>
        <p:spPr>
          <a:xfrm>
            <a:off x="0" y="762000"/>
            <a:ext cx="12192000" cy="646331"/>
          </a:xfrm>
          <a:prstGeom prst="rect">
            <a:avLst/>
          </a:prstGeom>
          <a:noFill/>
        </p:spPr>
        <p:txBody>
          <a:bodyPr vert="horz" rtlCol="0">
            <a:spAutoFit/>
          </a:bodyPr>
          <a:lstStyle/>
          <a:p>
            <a:pPr algn="ctr"/>
            <a:r>
              <a:rPr lang="en-US" sz="3600"/>
              <a:t>John 8:36</a:t>
            </a:r>
          </a:p>
        </p:txBody>
      </p:sp>
      <p:sp>
        <p:nvSpPr>
          <p:cNvPr id="4" name="TextBox 3">
            <a:extLst>
              <a:ext uri="{FF2B5EF4-FFF2-40B4-BE49-F238E27FC236}">
                <a16:creationId xmlns:a16="http://schemas.microsoft.com/office/drawing/2014/main" id="{DADE5C0C-818A-746C-EAD2-17D6C0564E1D}"/>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00F9F2DD-96B6-7114-5F02-7DAB8A9003F4}"/>
              </a:ext>
            </a:extLst>
          </p:cNvPr>
          <p:cNvSpPr txBox="1"/>
          <p:nvPr/>
        </p:nvSpPr>
        <p:spPr>
          <a:xfrm>
            <a:off x="1016000" y="1905000"/>
            <a:ext cx="10160000" cy="1046440"/>
          </a:xfrm>
          <a:prstGeom prst="rect">
            <a:avLst/>
          </a:prstGeom>
          <a:noFill/>
        </p:spPr>
        <p:txBody>
          <a:bodyPr vert="horz" rtlCol="0">
            <a:spAutoFit/>
          </a:bodyPr>
          <a:lstStyle/>
          <a:p>
            <a:pPr algn="ctr"/>
            <a:r>
              <a:rPr lang="en-US" sz="3100"/>
              <a:t>If therefore </a:t>
            </a:r>
            <a:r>
              <a:rPr lang="en-US" sz="3100" b="1">
                <a:solidFill>
                  <a:srgbClr val="FF0000"/>
                </a:solidFill>
              </a:rPr>
              <a:t>the Son shall make you free</a:t>
            </a:r>
            <a:r>
              <a:rPr lang="en-US" sz="3100"/>
              <a:t>, ye shall be free indeed.</a:t>
            </a:r>
          </a:p>
        </p:txBody>
      </p:sp>
    </p:spTree>
    <p:extLst>
      <p:ext uri="{BB962C8B-B14F-4D97-AF65-F5344CB8AC3E}">
        <p14:creationId xmlns:p14="http://schemas.microsoft.com/office/powerpoint/2010/main" val="39544517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AA232-CFA5-F2F1-83C0-3879E549DF9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IS THE JUDGE</a:t>
            </a:r>
          </a:p>
        </p:txBody>
      </p:sp>
      <p:sp>
        <p:nvSpPr>
          <p:cNvPr id="3" name="TextBox 2">
            <a:extLst>
              <a:ext uri="{FF2B5EF4-FFF2-40B4-BE49-F238E27FC236}">
                <a16:creationId xmlns:a16="http://schemas.microsoft.com/office/drawing/2014/main" id="{8709F9C3-5B92-190E-5F97-0CB97658FCF5}"/>
              </a:ext>
            </a:extLst>
          </p:cNvPr>
          <p:cNvSpPr txBox="1"/>
          <p:nvPr/>
        </p:nvSpPr>
        <p:spPr>
          <a:xfrm>
            <a:off x="0" y="762000"/>
            <a:ext cx="12192000" cy="646331"/>
          </a:xfrm>
          <a:prstGeom prst="rect">
            <a:avLst/>
          </a:prstGeom>
          <a:noFill/>
        </p:spPr>
        <p:txBody>
          <a:bodyPr vert="horz" rtlCol="0">
            <a:spAutoFit/>
          </a:bodyPr>
          <a:lstStyle/>
          <a:p>
            <a:pPr algn="ctr"/>
            <a:r>
              <a:rPr lang="en-US" sz="3600"/>
              <a:t>Second Timothy 4:1</a:t>
            </a:r>
          </a:p>
        </p:txBody>
      </p:sp>
      <p:sp>
        <p:nvSpPr>
          <p:cNvPr id="4" name="TextBox 3">
            <a:extLst>
              <a:ext uri="{FF2B5EF4-FFF2-40B4-BE49-F238E27FC236}">
                <a16:creationId xmlns:a16="http://schemas.microsoft.com/office/drawing/2014/main" id="{4CEC9AFC-2ED9-FDCD-0E94-B6BA73A7C3AE}"/>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F1A12B99-9FE6-309E-1299-155DD76A0784}"/>
              </a:ext>
            </a:extLst>
          </p:cNvPr>
          <p:cNvSpPr txBox="1"/>
          <p:nvPr/>
        </p:nvSpPr>
        <p:spPr>
          <a:xfrm>
            <a:off x="1016000" y="1905000"/>
            <a:ext cx="10160000" cy="1523494"/>
          </a:xfrm>
          <a:prstGeom prst="rect">
            <a:avLst/>
          </a:prstGeom>
          <a:noFill/>
        </p:spPr>
        <p:txBody>
          <a:bodyPr vert="horz" rtlCol="0">
            <a:spAutoFit/>
          </a:bodyPr>
          <a:lstStyle/>
          <a:p>
            <a:pPr algn="ctr"/>
            <a:r>
              <a:rPr lang="en-US" sz="3100"/>
              <a:t>I charge thee in the sight of God, and of Christ Jesus, </a:t>
            </a:r>
            <a:r>
              <a:rPr lang="en-US" sz="3100" b="1">
                <a:solidFill>
                  <a:srgbClr val="FF0000"/>
                </a:solidFill>
              </a:rPr>
              <a:t>who shall judge the living and the dead</a:t>
            </a:r>
            <a:r>
              <a:rPr lang="en-US" sz="3100"/>
              <a:t>, and by his appearing and his kingdom:</a:t>
            </a:r>
          </a:p>
        </p:txBody>
      </p:sp>
    </p:spTree>
    <p:extLst>
      <p:ext uri="{BB962C8B-B14F-4D97-AF65-F5344CB8AC3E}">
        <p14:creationId xmlns:p14="http://schemas.microsoft.com/office/powerpoint/2010/main" val="296512161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5C58-CA85-7A15-DC7A-FFD8162EDD67}"/>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Yeshua the Servant</a:t>
            </a:r>
          </a:p>
        </p:txBody>
      </p:sp>
      <p:sp>
        <p:nvSpPr>
          <p:cNvPr id="3" name="Subtitle 2">
            <a:extLst>
              <a:ext uri="{FF2B5EF4-FFF2-40B4-BE49-F238E27FC236}">
                <a16:creationId xmlns:a16="http://schemas.microsoft.com/office/drawing/2014/main" id="{CDA33285-7964-1712-50ED-93EBA85711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199786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0D2B37-2A3E-96F0-A06C-86511CE17705}"/>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SERVANT</a:t>
            </a:r>
          </a:p>
        </p:txBody>
      </p:sp>
      <p:sp>
        <p:nvSpPr>
          <p:cNvPr id="3" name="TextBox 2">
            <a:extLst>
              <a:ext uri="{FF2B5EF4-FFF2-40B4-BE49-F238E27FC236}">
                <a16:creationId xmlns:a16="http://schemas.microsoft.com/office/drawing/2014/main" id="{078A8166-8A6B-0EF9-F597-3E7A75684D69}"/>
              </a:ext>
            </a:extLst>
          </p:cNvPr>
          <p:cNvSpPr txBox="1"/>
          <p:nvPr/>
        </p:nvSpPr>
        <p:spPr>
          <a:xfrm>
            <a:off x="0" y="762000"/>
            <a:ext cx="12192000" cy="646331"/>
          </a:xfrm>
          <a:prstGeom prst="rect">
            <a:avLst/>
          </a:prstGeom>
          <a:noFill/>
        </p:spPr>
        <p:txBody>
          <a:bodyPr vert="horz" rtlCol="0">
            <a:spAutoFit/>
          </a:bodyPr>
          <a:lstStyle/>
          <a:p>
            <a:pPr algn="ctr"/>
            <a:r>
              <a:rPr lang="en-US" sz="3600"/>
              <a:t>Acts 3:13</a:t>
            </a:r>
          </a:p>
        </p:txBody>
      </p:sp>
      <p:sp>
        <p:nvSpPr>
          <p:cNvPr id="4" name="TextBox 3">
            <a:extLst>
              <a:ext uri="{FF2B5EF4-FFF2-40B4-BE49-F238E27FC236}">
                <a16:creationId xmlns:a16="http://schemas.microsoft.com/office/drawing/2014/main" id="{2F93C038-2D40-6D1D-1B45-5583A56EC85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F8CB81A-FDD6-900D-79CA-0B30D0D38042}"/>
              </a:ext>
            </a:extLst>
          </p:cNvPr>
          <p:cNvSpPr txBox="1"/>
          <p:nvPr/>
        </p:nvSpPr>
        <p:spPr>
          <a:xfrm>
            <a:off x="1016000" y="1905000"/>
            <a:ext cx="10160000" cy="2000548"/>
          </a:xfrm>
          <a:prstGeom prst="rect">
            <a:avLst/>
          </a:prstGeom>
          <a:noFill/>
        </p:spPr>
        <p:txBody>
          <a:bodyPr vert="horz" rtlCol="0">
            <a:spAutoFit/>
          </a:bodyPr>
          <a:lstStyle/>
          <a:p>
            <a:pPr algn="ctr"/>
            <a:r>
              <a:rPr lang="en-US" sz="3100"/>
              <a:t>"The God of Abraham, Isaac and Jacob, the God of our fathers, has glorified </a:t>
            </a:r>
            <a:r>
              <a:rPr lang="en-US" sz="3100" b="1">
                <a:solidFill>
                  <a:srgbClr val="FF0000"/>
                </a:solidFill>
              </a:rPr>
              <a:t>His servant Jesus</a:t>
            </a:r>
            <a:r>
              <a:rPr lang="en-US" sz="3100"/>
              <a:t>, the one whom you delivered and disowned in the presence of Pilate, when he had decided to release Him.</a:t>
            </a:r>
          </a:p>
        </p:txBody>
      </p:sp>
    </p:spTree>
    <p:extLst>
      <p:ext uri="{BB962C8B-B14F-4D97-AF65-F5344CB8AC3E}">
        <p14:creationId xmlns:p14="http://schemas.microsoft.com/office/powerpoint/2010/main" val="155661269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2C00E3-0920-485D-1B5E-1356078671B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SERVANT</a:t>
            </a:r>
          </a:p>
        </p:txBody>
      </p:sp>
      <p:sp>
        <p:nvSpPr>
          <p:cNvPr id="3" name="TextBox 2">
            <a:extLst>
              <a:ext uri="{FF2B5EF4-FFF2-40B4-BE49-F238E27FC236}">
                <a16:creationId xmlns:a16="http://schemas.microsoft.com/office/drawing/2014/main" id="{AC2DE9E2-E74F-9EE2-15BB-5FB37BABDA15}"/>
              </a:ext>
            </a:extLst>
          </p:cNvPr>
          <p:cNvSpPr txBox="1"/>
          <p:nvPr/>
        </p:nvSpPr>
        <p:spPr>
          <a:xfrm>
            <a:off x="0" y="762000"/>
            <a:ext cx="12192000" cy="646331"/>
          </a:xfrm>
          <a:prstGeom prst="rect">
            <a:avLst/>
          </a:prstGeom>
          <a:noFill/>
        </p:spPr>
        <p:txBody>
          <a:bodyPr vert="horz" rtlCol="0">
            <a:spAutoFit/>
          </a:bodyPr>
          <a:lstStyle/>
          <a:p>
            <a:pPr algn="ctr"/>
            <a:r>
              <a:rPr lang="en-US" sz="3600"/>
              <a:t>Acts 4:27</a:t>
            </a:r>
          </a:p>
        </p:txBody>
      </p:sp>
      <p:sp>
        <p:nvSpPr>
          <p:cNvPr id="4" name="TextBox 3">
            <a:extLst>
              <a:ext uri="{FF2B5EF4-FFF2-40B4-BE49-F238E27FC236}">
                <a16:creationId xmlns:a16="http://schemas.microsoft.com/office/drawing/2014/main" id="{98D3F9E7-2930-1C18-F4A9-9C0AD0C8884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E9D22B7-93DD-A8CE-4C5F-C36AC44716E8}"/>
              </a:ext>
            </a:extLst>
          </p:cNvPr>
          <p:cNvSpPr txBox="1"/>
          <p:nvPr/>
        </p:nvSpPr>
        <p:spPr>
          <a:xfrm>
            <a:off x="1016000" y="1905000"/>
            <a:ext cx="10160000" cy="2000548"/>
          </a:xfrm>
          <a:prstGeom prst="rect">
            <a:avLst/>
          </a:prstGeom>
          <a:noFill/>
        </p:spPr>
        <p:txBody>
          <a:bodyPr vert="horz" rtlCol="0">
            <a:spAutoFit/>
          </a:bodyPr>
          <a:lstStyle/>
          <a:p>
            <a:pPr algn="ctr"/>
            <a:r>
              <a:rPr lang="en-US" sz="3100"/>
              <a:t>"For truly in this city there were gathered together against </a:t>
            </a:r>
            <a:r>
              <a:rPr lang="en-US" sz="3100" b="1">
                <a:solidFill>
                  <a:srgbClr val="FF0000"/>
                </a:solidFill>
              </a:rPr>
              <a:t>Your holy servant Jesus</a:t>
            </a:r>
            <a:r>
              <a:rPr lang="en-US" sz="3100"/>
              <a:t>, whom You anointed, both Herod and Pontius Pilate, along with the Gentiles and the peoples of Israel,</a:t>
            </a:r>
          </a:p>
        </p:txBody>
      </p:sp>
    </p:spTree>
    <p:extLst>
      <p:ext uri="{BB962C8B-B14F-4D97-AF65-F5344CB8AC3E}">
        <p14:creationId xmlns:p14="http://schemas.microsoft.com/office/powerpoint/2010/main" val="144877855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D02B3-396C-951B-EB52-F95133F72C8D}"/>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SERVANT</a:t>
            </a:r>
          </a:p>
        </p:txBody>
      </p:sp>
      <p:sp>
        <p:nvSpPr>
          <p:cNvPr id="3" name="TextBox 2">
            <a:extLst>
              <a:ext uri="{FF2B5EF4-FFF2-40B4-BE49-F238E27FC236}">
                <a16:creationId xmlns:a16="http://schemas.microsoft.com/office/drawing/2014/main" id="{B9570D5E-8889-7AAA-5A25-1404EA38B905}"/>
              </a:ext>
            </a:extLst>
          </p:cNvPr>
          <p:cNvSpPr txBox="1"/>
          <p:nvPr/>
        </p:nvSpPr>
        <p:spPr>
          <a:xfrm>
            <a:off x="0" y="762000"/>
            <a:ext cx="12192000" cy="646331"/>
          </a:xfrm>
          <a:prstGeom prst="rect">
            <a:avLst/>
          </a:prstGeom>
          <a:noFill/>
        </p:spPr>
        <p:txBody>
          <a:bodyPr vert="horz" rtlCol="0">
            <a:spAutoFit/>
          </a:bodyPr>
          <a:lstStyle/>
          <a:p>
            <a:pPr algn="ctr"/>
            <a:r>
              <a:rPr lang="en-US" sz="3600"/>
              <a:t>Isaiah 42:1</a:t>
            </a:r>
          </a:p>
        </p:txBody>
      </p:sp>
      <p:sp>
        <p:nvSpPr>
          <p:cNvPr id="4" name="TextBox 3">
            <a:extLst>
              <a:ext uri="{FF2B5EF4-FFF2-40B4-BE49-F238E27FC236}">
                <a16:creationId xmlns:a16="http://schemas.microsoft.com/office/drawing/2014/main" id="{400F707A-1382-B3F1-FFAB-2DA391735A9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68A129C-953D-B4C6-486B-E55769182ABE}"/>
              </a:ext>
            </a:extLst>
          </p:cNvPr>
          <p:cNvSpPr txBox="1"/>
          <p:nvPr/>
        </p:nvSpPr>
        <p:spPr>
          <a:xfrm>
            <a:off x="1016000" y="1905000"/>
            <a:ext cx="10160000" cy="1523494"/>
          </a:xfrm>
          <a:prstGeom prst="rect">
            <a:avLst/>
          </a:prstGeom>
          <a:noFill/>
        </p:spPr>
        <p:txBody>
          <a:bodyPr vert="horz" rtlCol="0">
            <a:spAutoFit/>
          </a:bodyPr>
          <a:lstStyle/>
          <a:p>
            <a:pPr algn="ctr"/>
            <a:r>
              <a:rPr lang="en-US" sz="3100"/>
              <a:t>"Behold, </a:t>
            </a:r>
            <a:r>
              <a:rPr lang="en-US" sz="3100" b="1">
                <a:solidFill>
                  <a:srgbClr val="FF0000"/>
                </a:solidFill>
              </a:rPr>
              <a:t>My Servant</a:t>
            </a:r>
            <a:r>
              <a:rPr lang="en-US" sz="3100"/>
              <a:t>, whom I uphold; My chosen one in whom My soul delights. I have put My Spirit upon Him; He will bring forth justice to the nations.</a:t>
            </a:r>
          </a:p>
        </p:txBody>
      </p:sp>
    </p:spTree>
    <p:extLst>
      <p:ext uri="{BB962C8B-B14F-4D97-AF65-F5344CB8AC3E}">
        <p14:creationId xmlns:p14="http://schemas.microsoft.com/office/powerpoint/2010/main" val="327392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7F083-4F9F-146E-E1DD-118F79704BB7}"/>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88C52BEB-5D2D-F596-74EA-F35427CCB624}"/>
              </a:ext>
            </a:extLst>
          </p:cNvPr>
          <p:cNvSpPr txBox="1"/>
          <p:nvPr/>
        </p:nvSpPr>
        <p:spPr>
          <a:xfrm>
            <a:off x="0" y="762000"/>
            <a:ext cx="12192000" cy="646331"/>
          </a:xfrm>
          <a:prstGeom prst="rect">
            <a:avLst/>
          </a:prstGeom>
          <a:noFill/>
        </p:spPr>
        <p:txBody>
          <a:bodyPr vert="horz" rtlCol="0">
            <a:spAutoFit/>
          </a:bodyPr>
          <a:lstStyle/>
          <a:p>
            <a:pPr algn="ctr"/>
            <a:r>
              <a:rPr lang="en-US" sz="3600"/>
              <a:t>Psalm 2:7</a:t>
            </a:r>
          </a:p>
        </p:txBody>
      </p:sp>
      <p:sp>
        <p:nvSpPr>
          <p:cNvPr id="4" name="TextBox 3">
            <a:extLst>
              <a:ext uri="{FF2B5EF4-FFF2-40B4-BE49-F238E27FC236}">
                <a16:creationId xmlns:a16="http://schemas.microsoft.com/office/drawing/2014/main" id="{FAAB8DA4-9D46-DB40-9F60-B46E0C32F6D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C527970-F259-3990-FD8C-873C2A91CF37}"/>
              </a:ext>
            </a:extLst>
          </p:cNvPr>
          <p:cNvSpPr txBox="1"/>
          <p:nvPr/>
        </p:nvSpPr>
        <p:spPr>
          <a:xfrm>
            <a:off x="1016000" y="1905000"/>
            <a:ext cx="10160000" cy="1046440"/>
          </a:xfrm>
          <a:prstGeom prst="rect">
            <a:avLst/>
          </a:prstGeom>
          <a:noFill/>
        </p:spPr>
        <p:txBody>
          <a:bodyPr vert="horz" rtlCol="0">
            <a:spAutoFit/>
          </a:bodyPr>
          <a:lstStyle/>
          <a:p>
            <a:pPr algn="ctr"/>
            <a:r>
              <a:rPr lang="en-US" sz="3100"/>
              <a:t>"I will surely tell of the decree of the LORD: He said to Me, '</a:t>
            </a:r>
            <a:r>
              <a:rPr lang="en-US" sz="3100" b="1">
                <a:solidFill>
                  <a:srgbClr val="FF0000"/>
                </a:solidFill>
              </a:rPr>
              <a:t>You are My Son, Today I have begotten You</a:t>
            </a:r>
            <a:r>
              <a:rPr lang="en-US" sz="3100"/>
              <a:t>.</a:t>
            </a:r>
          </a:p>
        </p:txBody>
      </p:sp>
    </p:spTree>
    <p:extLst>
      <p:ext uri="{BB962C8B-B14F-4D97-AF65-F5344CB8AC3E}">
        <p14:creationId xmlns:p14="http://schemas.microsoft.com/office/powerpoint/2010/main" val="241714109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038A04-F377-4B2D-BD9C-7321F5C73B0A}"/>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SERVANT</a:t>
            </a:r>
          </a:p>
        </p:txBody>
      </p:sp>
      <p:sp>
        <p:nvSpPr>
          <p:cNvPr id="3" name="TextBox 2">
            <a:extLst>
              <a:ext uri="{FF2B5EF4-FFF2-40B4-BE49-F238E27FC236}">
                <a16:creationId xmlns:a16="http://schemas.microsoft.com/office/drawing/2014/main" id="{053A0CC3-4039-8D90-191A-F40514BDA826}"/>
              </a:ext>
            </a:extLst>
          </p:cNvPr>
          <p:cNvSpPr txBox="1"/>
          <p:nvPr/>
        </p:nvSpPr>
        <p:spPr>
          <a:xfrm>
            <a:off x="0" y="762000"/>
            <a:ext cx="12192000" cy="646331"/>
          </a:xfrm>
          <a:prstGeom prst="rect">
            <a:avLst/>
          </a:prstGeom>
          <a:noFill/>
        </p:spPr>
        <p:txBody>
          <a:bodyPr vert="horz" rtlCol="0">
            <a:spAutoFit/>
          </a:bodyPr>
          <a:lstStyle/>
          <a:p>
            <a:pPr algn="ctr"/>
            <a:r>
              <a:rPr lang="en-US" sz="3600"/>
              <a:t>Isaiah 53:11</a:t>
            </a:r>
          </a:p>
        </p:txBody>
      </p:sp>
      <p:sp>
        <p:nvSpPr>
          <p:cNvPr id="4" name="TextBox 3">
            <a:extLst>
              <a:ext uri="{FF2B5EF4-FFF2-40B4-BE49-F238E27FC236}">
                <a16:creationId xmlns:a16="http://schemas.microsoft.com/office/drawing/2014/main" id="{FDDE5025-9441-A5D5-DF58-5F3AEA64322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0712A2B-6269-FB7D-91F9-4030391E5E1E}"/>
              </a:ext>
            </a:extLst>
          </p:cNvPr>
          <p:cNvSpPr txBox="1"/>
          <p:nvPr/>
        </p:nvSpPr>
        <p:spPr>
          <a:xfrm>
            <a:off x="1016000" y="1905000"/>
            <a:ext cx="10160000" cy="1523494"/>
          </a:xfrm>
          <a:prstGeom prst="rect">
            <a:avLst/>
          </a:prstGeom>
          <a:noFill/>
        </p:spPr>
        <p:txBody>
          <a:bodyPr vert="horz" rtlCol="0">
            <a:spAutoFit/>
          </a:bodyPr>
          <a:lstStyle/>
          <a:p>
            <a:pPr algn="ctr"/>
            <a:r>
              <a:rPr lang="en-US" sz="3100"/>
              <a:t>As a result of the anguish of His soul, He will see it and be satisfied; By His knowledge the Righteous One, </a:t>
            </a:r>
            <a:r>
              <a:rPr lang="en-US" sz="3100" b="1">
                <a:solidFill>
                  <a:srgbClr val="FF0000"/>
                </a:solidFill>
              </a:rPr>
              <a:t>My Servant</a:t>
            </a:r>
            <a:r>
              <a:rPr lang="en-US" sz="3100"/>
              <a:t>, will justify the many, As He will bear their iniquities.</a:t>
            </a:r>
          </a:p>
        </p:txBody>
      </p:sp>
    </p:spTree>
    <p:extLst>
      <p:ext uri="{BB962C8B-B14F-4D97-AF65-F5344CB8AC3E}">
        <p14:creationId xmlns:p14="http://schemas.microsoft.com/office/powerpoint/2010/main" val="175994849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1919DA-93CB-8CD7-A3D2-D153420AA5D0}"/>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SERVANT</a:t>
            </a:r>
          </a:p>
        </p:txBody>
      </p:sp>
      <p:sp>
        <p:nvSpPr>
          <p:cNvPr id="3" name="TextBox 2">
            <a:extLst>
              <a:ext uri="{FF2B5EF4-FFF2-40B4-BE49-F238E27FC236}">
                <a16:creationId xmlns:a16="http://schemas.microsoft.com/office/drawing/2014/main" id="{C7AC9639-A7A5-1FC5-E230-B2B6F779C885}"/>
              </a:ext>
            </a:extLst>
          </p:cNvPr>
          <p:cNvSpPr txBox="1"/>
          <p:nvPr/>
        </p:nvSpPr>
        <p:spPr>
          <a:xfrm>
            <a:off x="0" y="762000"/>
            <a:ext cx="12192000" cy="646331"/>
          </a:xfrm>
          <a:prstGeom prst="rect">
            <a:avLst/>
          </a:prstGeom>
          <a:noFill/>
        </p:spPr>
        <p:txBody>
          <a:bodyPr vert="horz" rtlCol="0">
            <a:spAutoFit/>
          </a:bodyPr>
          <a:lstStyle/>
          <a:p>
            <a:pPr algn="ctr"/>
            <a:r>
              <a:rPr lang="en-US" sz="3600"/>
              <a:t>Luke 22:27</a:t>
            </a:r>
          </a:p>
        </p:txBody>
      </p:sp>
      <p:sp>
        <p:nvSpPr>
          <p:cNvPr id="4" name="TextBox 3">
            <a:extLst>
              <a:ext uri="{FF2B5EF4-FFF2-40B4-BE49-F238E27FC236}">
                <a16:creationId xmlns:a16="http://schemas.microsoft.com/office/drawing/2014/main" id="{9425F31F-4ED8-45F5-35BB-AB52B5AD214C}"/>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12DBCFC-B5B6-0F24-2F83-3FC146672EF5}"/>
              </a:ext>
            </a:extLst>
          </p:cNvPr>
          <p:cNvSpPr txBox="1"/>
          <p:nvPr/>
        </p:nvSpPr>
        <p:spPr>
          <a:xfrm>
            <a:off x="1016000" y="1905000"/>
            <a:ext cx="10160000" cy="1523494"/>
          </a:xfrm>
          <a:prstGeom prst="rect">
            <a:avLst/>
          </a:prstGeom>
          <a:noFill/>
        </p:spPr>
        <p:txBody>
          <a:bodyPr vert="horz" rtlCol="0">
            <a:spAutoFit/>
          </a:bodyPr>
          <a:lstStyle/>
          <a:p>
            <a:pPr algn="ctr"/>
            <a:r>
              <a:rPr lang="en-US" sz="3100"/>
              <a:t>"For who is greater, the one who reclines at the table or the one who serves? Is it not the one who reclines at the table? </a:t>
            </a:r>
            <a:r>
              <a:rPr lang="en-US" sz="3100" b="1">
                <a:solidFill>
                  <a:srgbClr val="FF0000"/>
                </a:solidFill>
              </a:rPr>
              <a:t>But I am among you as the one who serves</a:t>
            </a:r>
            <a:r>
              <a:rPr lang="en-US" sz="3100"/>
              <a:t>.</a:t>
            </a:r>
          </a:p>
        </p:txBody>
      </p:sp>
    </p:spTree>
    <p:extLst>
      <p:ext uri="{BB962C8B-B14F-4D97-AF65-F5344CB8AC3E}">
        <p14:creationId xmlns:p14="http://schemas.microsoft.com/office/powerpoint/2010/main" val="276773429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E8FD1F-5366-24CF-B3CC-9EF50A4051BB}"/>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SERVANT</a:t>
            </a:r>
          </a:p>
        </p:txBody>
      </p:sp>
      <p:sp>
        <p:nvSpPr>
          <p:cNvPr id="3" name="TextBox 2">
            <a:extLst>
              <a:ext uri="{FF2B5EF4-FFF2-40B4-BE49-F238E27FC236}">
                <a16:creationId xmlns:a16="http://schemas.microsoft.com/office/drawing/2014/main" id="{4554C499-7A60-3A30-D312-35B2C687300A}"/>
              </a:ext>
            </a:extLst>
          </p:cNvPr>
          <p:cNvSpPr txBox="1"/>
          <p:nvPr/>
        </p:nvSpPr>
        <p:spPr>
          <a:xfrm>
            <a:off x="0" y="762000"/>
            <a:ext cx="12192000" cy="646331"/>
          </a:xfrm>
          <a:prstGeom prst="rect">
            <a:avLst/>
          </a:prstGeom>
          <a:noFill/>
        </p:spPr>
        <p:txBody>
          <a:bodyPr vert="horz" rtlCol="0">
            <a:spAutoFit/>
          </a:bodyPr>
          <a:lstStyle/>
          <a:p>
            <a:pPr algn="ctr"/>
            <a:r>
              <a:rPr lang="en-US" sz="3600"/>
              <a:t>Matthew 12:18</a:t>
            </a:r>
          </a:p>
        </p:txBody>
      </p:sp>
      <p:sp>
        <p:nvSpPr>
          <p:cNvPr id="4" name="TextBox 3">
            <a:extLst>
              <a:ext uri="{FF2B5EF4-FFF2-40B4-BE49-F238E27FC236}">
                <a16:creationId xmlns:a16="http://schemas.microsoft.com/office/drawing/2014/main" id="{542C7CF9-938C-306B-C7C5-D6795A18AEF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138844BC-C2C3-8024-3637-B8AF0F349792}"/>
              </a:ext>
            </a:extLst>
          </p:cNvPr>
          <p:cNvSpPr txBox="1"/>
          <p:nvPr/>
        </p:nvSpPr>
        <p:spPr>
          <a:xfrm>
            <a:off x="1016000" y="1905000"/>
            <a:ext cx="10160000" cy="2000548"/>
          </a:xfrm>
          <a:prstGeom prst="rect">
            <a:avLst/>
          </a:prstGeom>
          <a:noFill/>
        </p:spPr>
        <p:txBody>
          <a:bodyPr vert="horz" rtlCol="0">
            <a:spAutoFit/>
          </a:bodyPr>
          <a:lstStyle/>
          <a:p>
            <a:pPr algn="ctr"/>
            <a:r>
              <a:rPr lang="en-US" sz="3100"/>
              <a:t>"BEHOLD, </a:t>
            </a:r>
            <a:r>
              <a:rPr lang="en-US" sz="3100" b="1">
                <a:solidFill>
                  <a:srgbClr val="FF0000"/>
                </a:solidFill>
              </a:rPr>
              <a:t>MY SERVANT</a:t>
            </a:r>
            <a:r>
              <a:rPr lang="en-US" sz="3100"/>
              <a:t> WHOM I HAVE CHOSEN; MY BELOVED IN WHOM MY SOUL is WELL-PLEASED; I WILL PUT MY SPIRIT UPON HIM, AND HE SHALL PROCLAIM JUSTICE TO THE GENTILES.</a:t>
            </a:r>
          </a:p>
        </p:txBody>
      </p:sp>
    </p:spTree>
    <p:extLst>
      <p:ext uri="{BB962C8B-B14F-4D97-AF65-F5344CB8AC3E}">
        <p14:creationId xmlns:p14="http://schemas.microsoft.com/office/powerpoint/2010/main" val="324173455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35E32-2FCB-0F58-3932-648083187938}"/>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SERVANT</a:t>
            </a:r>
          </a:p>
        </p:txBody>
      </p:sp>
      <p:sp>
        <p:nvSpPr>
          <p:cNvPr id="3" name="TextBox 2">
            <a:extLst>
              <a:ext uri="{FF2B5EF4-FFF2-40B4-BE49-F238E27FC236}">
                <a16:creationId xmlns:a16="http://schemas.microsoft.com/office/drawing/2014/main" id="{7AA1175E-1262-9AE1-3DAF-DC91B9B75FE5}"/>
              </a:ext>
            </a:extLst>
          </p:cNvPr>
          <p:cNvSpPr txBox="1"/>
          <p:nvPr/>
        </p:nvSpPr>
        <p:spPr>
          <a:xfrm>
            <a:off x="0" y="762000"/>
            <a:ext cx="12192000" cy="646331"/>
          </a:xfrm>
          <a:prstGeom prst="rect">
            <a:avLst/>
          </a:prstGeom>
          <a:noFill/>
        </p:spPr>
        <p:txBody>
          <a:bodyPr vert="horz" rtlCol="0">
            <a:spAutoFit/>
          </a:bodyPr>
          <a:lstStyle/>
          <a:p>
            <a:pPr algn="ctr"/>
            <a:r>
              <a:rPr lang="en-US" sz="3600"/>
              <a:t>Matthew 20:28</a:t>
            </a:r>
          </a:p>
        </p:txBody>
      </p:sp>
      <p:sp>
        <p:nvSpPr>
          <p:cNvPr id="4" name="TextBox 3">
            <a:extLst>
              <a:ext uri="{FF2B5EF4-FFF2-40B4-BE49-F238E27FC236}">
                <a16:creationId xmlns:a16="http://schemas.microsoft.com/office/drawing/2014/main" id="{A5CA8DC8-B10F-554B-6358-1AFA293464E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B54BA03-0ECD-41BE-D3AF-8C22F767ADEE}"/>
              </a:ext>
            </a:extLst>
          </p:cNvPr>
          <p:cNvSpPr txBox="1"/>
          <p:nvPr/>
        </p:nvSpPr>
        <p:spPr>
          <a:xfrm>
            <a:off x="1016000" y="1905000"/>
            <a:ext cx="10160000" cy="1046440"/>
          </a:xfrm>
          <a:prstGeom prst="rect">
            <a:avLst/>
          </a:prstGeom>
          <a:noFill/>
        </p:spPr>
        <p:txBody>
          <a:bodyPr vert="horz" rtlCol="0">
            <a:spAutoFit/>
          </a:bodyPr>
          <a:lstStyle/>
          <a:p>
            <a:pPr algn="ctr"/>
            <a:r>
              <a:rPr lang="en-US" sz="3100"/>
              <a:t>just as the Son of Man did not come to be served, but </a:t>
            </a:r>
            <a:r>
              <a:rPr lang="en-US" sz="3100" b="1">
                <a:solidFill>
                  <a:srgbClr val="FF0000"/>
                </a:solidFill>
              </a:rPr>
              <a:t>to serve</a:t>
            </a:r>
            <a:r>
              <a:rPr lang="en-US" sz="3100"/>
              <a:t>, and to give His life a ransom for many."</a:t>
            </a:r>
          </a:p>
        </p:txBody>
      </p:sp>
    </p:spTree>
    <p:extLst>
      <p:ext uri="{BB962C8B-B14F-4D97-AF65-F5344CB8AC3E}">
        <p14:creationId xmlns:p14="http://schemas.microsoft.com/office/powerpoint/2010/main" val="12099219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68A25A-D4C2-CA88-F0B2-4E07586F5731}"/>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SERVANT</a:t>
            </a:r>
          </a:p>
        </p:txBody>
      </p:sp>
      <p:sp>
        <p:nvSpPr>
          <p:cNvPr id="3" name="TextBox 2">
            <a:extLst>
              <a:ext uri="{FF2B5EF4-FFF2-40B4-BE49-F238E27FC236}">
                <a16:creationId xmlns:a16="http://schemas.microsoft.com/office/drawing/2014/main" id="{A1B18A57-C9AD-83D8-3C0E-90096A31E64E}"/>
              </a:ext>
            </a:extLst>
          </p:cNvPr>
          <p:cNvSpPr txBox="1"/>
          <p:nvPr/>
        </p:nvSpPr>
        <p:spPr>
          <a:xfrm>
            <a:off x="0" y="762000"/>
            <a:ext cx="12192000" cy="646331"/>
          </a:xfrm>
          <a:prstGeom prst="rect">
            <a:avLst/>
          </a:prstGeom>
          <a:noFill/>
        </p:spPr>
        <p:txBody>
          <a:bodyPr vert="horz" rtlCol="0">
            <a:spAutoFit/>
          </a:bodyPr>
          <a:lstStyle/>
          <a:p>
            <a:pPr algn="ctr"/>
            <a:r>
              <a:rPr lang="en-US" sz="3600"/>
              <a:t>Philippians 2:7</a:t>
            </a:r>
          </a:p>
        </p:txBody>
      </p:sp>
      <p:sp>
        <p:nvSpPr>
          <p:cNvPr id="4" name="TextBox 3">
            <a:extLst>
              <a:ext uri="{FF2B5EF4-FFF2-40B4-BE49-F238E27FC236}">
                <a16:creationId xmlns:a16="http://schemas.microsoft.com/office/drawing/2014/main" id="{85EB3544-FFFC-96EE-15AD-1271E3FC97A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77D1616-3BEB-8994-6A12-812A384E0D26}"/>
              </a:ext>
            </a:extLst>
          </p:cNvPr>
          <p:cNvSpPr txBox="1"/>
          <p:nvPr/>
        </p:nvSpPr>
        <p:spPr>
          <a:xfrm>
            <a:off x="1016000" y="1905000"/>
            <a:ext cx="10160000" cy="1046440"/>
          </a:xfrm>
          <a:prstGeom prst="rect">
            <a:avLst/>
          </a:prstGeom>
          <a:noFill/>
        </p:spPr>
        <p:txBody>
          <a:bodyPr vert="horz" rtlCol="0">
            <a:spAutoFit/>
          </a:bodyPr>
          <a:lstStyle/>
          <a:p>
            <a:pPr algn="ctr"/>
            <a:r>
              <a:rPr lang="en-US" sz="3100"/>
              <a:t>but emptied Himself, taking the </a:t>
            </a:r>
            <a:r>
              <a:rPr lang="en-US" sz="3100" b="1">
                <a:solidFill>
                  <a:srgbClr val="FF0000"/>
                </a:solidFill>
              </a:rPr>
              <a:t>form of a bond-servant</a:t>
            </a:r>
            <a:r>
              <a:rPr lang="en-US" sz="3100"/>
              <a:t>, and being made in the likeness of men.</a:t>
            </a:r>
          </a:p>
        </p:txBody>
      </p:sp>
    </p:spTree>
    <p:extLst>
      <p:ext uri="{BB962C8B-B14F-4D97-AF65-F5344CB8AC3E}">
        <p14:creationId xmlns:p14="http://schemas.microsoft.com/office/powerpoint/2010/main" val="137809025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F3E3-2FAB-AF5D-09D9-56411C3E1625}"/>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Yeshua: Image of YHVH</a:t>
            </a:r>
          </a:p>
        </p:txBody>
      </p:sp>
      <p:sp>
        <p:nvSpPr>
          <p:cNvPr id="3" name="Subtitle 2">
            <a:extLst>
              <a:ext uri="{FF2B5EF4-FFF2-40B4-BE49-F238E27FC236}">
                <a16:creationId xmlns:a16="http://schemas.microsoft.com/office/drawing/2014/main" id="{5C84DF99-ACA7-8B77-E431-869E45B7FB9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923343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2929-564C-4A85-4E2C-5D0070AE9C23}"/>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Does the son have the same name as the father?</a:t>
            </a:r>
          </a:p>
        </p:txBody>
      </p:sp>
      <p:sp>
        <p:nvSpPr>
          <p:cNvPr id="3" name="Subtitle 2">
            <a:extLst>
              <a:ext uri="{FF2B5EF4-FFF2-40B4-BE49-F238E27FC236}">
                <a16:creationId xmlns:a16="http://schemas.microsoft.com/office/drawing/2014/main" id="{E68F5D94-092D-25BB-8982-A8F47F0AF78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633326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364F37-F828-EB4A-8529-582FBBEF734E}"/>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E80E5FFE-0476-D519-F516-8A2A5F55CA55}"/>
              </a:ext>
            </a:extLst>
          </p:cNvPr>
          <p:cNvSpPr txBox="1"/>
          <p:nvPr/>
        </p:nvSpPr>
        <p:spPr>
          <a:xfrm>
            <a:off x="0" y="762000"/>
            <a:ext cx="12192000" cy="646331"/>
          </a:xfrm>
          <a:prstGeom prst="rect">
            <a:avLst/>
          </a:prstGeom>
          <a:noFill/>
        </p:spPr>
        <p:txBody>
          <a:bodyPr vert="horz" rtlCol="0">
            <a:spAutoFit/>
          </a:bodyPr>
          <a:lstStyle/>
          <a:p>
            <a:pPr algn="ctr"/>
            <a:r>
              <a:rPr lang="en-US" sz="3600"/>
              <a:t>First John 5:13</a:t>
            </a:r>
          </a:p>
        </p:txBody>
      </p:sp>
      <p:sp>
        <p:nvSpPr>
          <p:cNvPr id="4" name="TextBox 3">
            <a:extLst>
              <a:ext uri="{FF2B5EF4-FFF2-40B4-BE49-F238E27FC236}">
                <a16:creationId xmlns:a16="http://schemas.microsoft.com/office/drawing/2014/main" id="{0A1FEEF5-E6A4-9CC9-1940-68B0E85B451A}"/>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FF9FFB02-D5F3-1CCC-C297-436D20FEFB5A}"/>
              </a:ext>
            </a:extLst>
          </p:cNvPr>
          <p:cNvSpPr txBox="1"/>
          <p:nvPr/>
        </p:nvSpPr>
        <p:spPr>
          <a:xfrm>
            <a:off x="1016000" y="1905000"/>
            <a:ext cx="10160000" cy="1523494"/>
          </a:xfrm>
          <a:prstGeom prst="rect">
            <a:avLst/>
          </a:prstGeom>
          <a:noFill/>
        </p:spPr>
        <p:txBody>
          <a:bodyPr vert="horz" rtlCol="0">
            <a:spAutoFit/>
          </a:bodyPr>
          <a:lstStyle/>
          <a:p>
            <a:pPr algn="ctr"/>
            <a:r>
              <a:rPr lang="en-US" sz="3100"/>
              <a:t>These things have I written unto you, that ye may know that ye have eternal life, even unto you that </a:t>
            </a:r>
            <a:r>
              <a:rPr lang="en-US" sz="3100" b="1">
                <a:solidFill>
                  <a:srgbClr val="FF0000"/>
                </a:solidFill>
              </a:rPr>
              <a:t>believe on the name of the Son of God</a:t>
            </a:r>
            <a:r>
              <a:rPr lang="en-US" sz="3100"/>
              <a:t>.</a:t>
            </a:r>
          </a:p>
        </p:txBody>
      </p:sp>
    </p:spTree>
    <p:extLst>
      <p:ext uri="{BB962C8B-B14F-4D97-AF65-F5344CB8AC3E}">
        <p14:creationId xmlns:p14="http://schemas.microsoft.com/office/powerpoint/2010/main" val="110547815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497D0-48E9-C739-E415-8F10E3D57CC9}"/>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92973F58-A71E-295D-D458-9B2960F8848D}"/>
              </a:ext>
            </a:extLst>
          </p:cNvPr>
          <p:cNvSpPr txBox="1"/>
          <p:nvPr/>
        </p:nvSpPr>
        <p:spPr>
          <a:xfrm>
            <a:off x="0" y="762000"/>
            <a:ext cx="12192000" cy="646331"/>
          </a:xfrm>
          <a:prstGeom prst="rect">
            <a:avLst/>
          </a:prstGeom>
          <a:noFill/>
        </p:spPr>
        <p:txBody>
          <a:bodyPr vert="horz" rtlCol="0">
            <a:spAutoFit/>
          </a:bodyPr>
          <a:lstStyle/>
          <a:p>
            <a:pPr algn="ctr"/>
            <a:r>
              <a:rPr lang="en-US" sz="3600"/>
              <a:t>John 17:11</a:t>
            </a:r>
          </a:p>
        </p:txBody>
      </p:sp>
      <p:sp>
        <p:nvSpPr>
          <p:cNvPr id="4" name="TextBox 3">
            <a:extLst>
              <a:ext uri="{FF2B5EF4-FFF2-40B4-BE49-F238E27FC236}">
                <a16:creationId xmlns:a16="http://schemas.microsoft.com/office/drawing/2014/main" id="{1479308D-73E5-CBE1-7A98-D9FD639CFD26}"/>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22042100-0D85-D677-C5A6-E5239D59F86A}"/>
              </a:ext>
            </a:extLst>
          </p:cNvPr>
          <p:cNvSpPr txBox="1"/>
          <p:nvPr/>
        </p:nvSpPr>
        <p:spPr>
          <a:xfrm>
            <a:off x="1016000" y="1905000"/>
            <a:ext cx="10160000" cy="2000548"/>
          </a:xfrm>
          <a:prstGeom prst="rect">
            <a:avLst/>
          </a:prstGeom>
          <a:noFill/>
        </p:spPr>
        <p:txBody>
          <a:bodyPr vert="horz" rtlCol="0">
            <a:spAutoFit/>
          </a:bodyPr>
          <a:lstStyle/>
          <a:p>
            <a:pPr algn="ctr"/>
            <a:r>
              <a:rPr lang="en-US" sz="3100"/>
              <a:t>And I am no more in the world, and these are in the world, and I come to thee. Holy Father, </a:t>
            </a:r>
            <a:r>
              <a:rPr lang="en-US" sz="3100" b="1">
                <a:solidFill>
                  <a:srgbClr val="FF0000"/>
                </a:solidFill>
              </a:rPr>
              <a:t>keep them in thy name which thou hast given me, that they may be one, even as we are</a:t>
            </a:r>
            <a:r>
              <a:rPr lang="en-US" sz="3100"/>
              <a:t>.</a:t>
            </a:r>
          </a:p>
        </p:txBody>
      </p:sp>
    </p:spTree>
    <p:extLst>
      <p:ext uri="{BB962C8B-B14F-4D97-AF65-F5344CB8AC3E}">
        <p14:creationId xmlns:p14="http://schemas.microsoft.com/office/powerpoint/2010/main" val="410209765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142861-674E-98AB-51B7-2345CA7789E7}"/>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244C8696-04BF-0091-DB7B-6976AB320D22}"/>
              </a:ext>
            </a:extLst>
          </p:cNvPr>
          <p:cNvSpPr txBox="1"/>
          <p:nvPr/>
        </p:nvSpPr>
        <p:spPr>
          <a:xfrm>
            <a:off x="0" y="762000"/>
            <a:ext cx="12192000" cy="646331"/>
          </a:xfrm>
          <a:prstGeom prst="rect">
            <a:avLst/>
          </a:prstGeom>
          <a:noFill/>
        </p:spPr>
        <p:txBody>
          <a:bodyPr vert="horz" rtlCol="0">
            <a:spAutoFit/>
          </a:bodyPr>
          <a:lstStyle/>
          <a:p>
            <a:pPr algn="ctr"/>
            <a:r>
              <a:rPr lang="en-US" sz="3600"/>
              <a:t>John 5:43</a:t>
            </a:r>
          </a:p>
        </p:txBody>
      </p:sp>
      <p:sp>
        <p:nvSpPr>
          <p:cNvPr id="4" name="TextBox 3">
            <a:extLst>
              <a:ext uri="{FF2B5EF4-FFF2-40B4-BE49-F238E27FC236}">
                <a16:creationId xmlns:a16="http://schemas.microsoft.com/office/drawing/2014/main" id="{F24BE27A-4635-D36E-70D3-501E32C5A2A5}"/>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D799E67C-B01F-36EC-9E13-81843D415B3E}"/>
              </a:ext>
            </a:extLst>
          </p:cNvPr>
          <p:cNvSpPr txBox="1"/>
          <p:nvPr/>
        </p:nvSpPr>
        <p:spPr>
          <a:xfrm>
            <a:off x="1016000" y="1905000"/>
            <a:ext cx="10160000" cy="1046440"/>
          </a:xfrm>
          <a:prstGeom prst="rect">
            <a:avLst/>
          </a:prstGeom>
          <a:noFill/>
        </p:spPr>
        <p:txBody>
          <a:bodyPr vert="horz" rtlCol="0">
            <a:spAutoFit/>
          </a:bodyPr>
          <a:lstStyle/>
          <a:p>
            <a:pPr algn="ctr"/>
            <a:r>
              <a:rPr lang="en-US" sz="3100" b="1">
                <a:solidFill>
                  <a:srgbClr val="FF0000"/>
                </a:solidFill>
              </a:rPr>
              <a:t>I am come in my Father's name</a:t>
            </a:r>
            <a:r>
              <a:rPr lang="en-US" sz="3100"/>
              <a:t>, and ye receive me not: if another shall come in his own name, him ye will receive.</a:t>
            </a:r>
          </a:p>
        </p:txBody>
      </p:sp>
    </p:spTree>
    <p:extLst>
      <p:ext uri="{BB962C8B-B14F-4D97-AF65-F5344CB8AC3E}">
        <p14:creationId xmlns:p14="http://schemas.microsoft.com/office/powerpoint/2010/main" val="104569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D65032-661E-764C-1A78-5AD83B47E109}"/>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AE77D4F4-DA6B-BBC5-500F-41658CC3D25C}"/>
              </a:ext>
            </a:extLst>
          </p:cNvPr>
          <p:cNvSpPr txBox="1"/>
          <p:nvPr/>
        </p:nvSpPr>
        <p:spPr>
          <a:xfrm>
            <a:off x="0" y="762000"/>
            <a:ext cx="12192000" cy="646331"/>
          </a:xfrm>
          <a:prstGeom prst="rect">
            <a:avLst/>
          </a:prstGeom>
          <a:noFill/>
        </p:spPr>
        <p:txBody>
          <a:bodyPr vert="horz" rtlCol="0">
            <a:spAutoFit/>
          </a:bodyPr>
          <a:lstStyle/>
          <a:p>
            <a:pPr algn="ctr"/>
            <a:r>
              <a:rPr lang="en-US" sz="3600"/>
              <a:t>Testament of Levi 4:1</a:t>
            </a:r>
          </a:p>
        </p:txBody>
      </p:sp>
      <p:sp>
        <p:nvSpPr>
          <p:cNvPr id="4" name="TextBox 3">
            <a:extLst>
              <a:ext uri="{FF2B5EF4-FFF2-40B4-BE49-F238E27FC236}">
                <a16:creationId xmlns:a16="http://schemas.microsoft.com/office/drawing/2014/main" id="{CE3BBD7A-BE71-1BDC-8300-6BC1C614AAA7}"/>
              </a:ext>
            </a:extLst>
          </p:cNvPr>
          <p:cNvSpPr txBox="1"/>
          <p:nvPr/>
        </p:nvSpPr>
        <p:spPr>
          <a:xfrm>
            <a:off x="0" y="1270000"/>
            <a:ext cx="12192000" cy="400110"/>
          </a:xfrm>
          <a:prstGeom prst="rect">
            <a:avLst/>
          </a:prstGeom>
          <a:noFill/>
        </p:spPr>
        <p:txBody>
          <a:bodyPr vert="horz" rtlCol="0">
            <a:spAutoFit/>
          </a:bodyPr>
          <a:lstStyle/>
          <a:p>
            <a:pPr algn="ctr"/>
            <a:r>
              <a:rPr lang="en-US" sz="2000"/>
              <a:t>(RHCVKJ, R.H. Charles Translation, Edited by Ken Johnson, Th.D.)</a:t>
            </a:r>
          </a:p>
        </p:txBody>
      </p:sp>
      <p:sp>
        <p:nvSpPr>
          <p:cNvPr id="5" name="TextBox 4">
            <a:extLst>
              <a:ext uri="{FF2B5EF4-FFF2-40B4-BE49-F238E27FC236}">
                <a16:creationId xmlns:a16="http://schemas.microsoft.com/office/drawing/2014/main" id="{4DBCBF45-917A-88D7-FFE6-8C81686E1F80}"/>
              </a:ext>
            </a:extLst>
          </p:cNvPr>
          <p:cNvSpPr txBox="1"/>
          <p:nvPr/>
        </p:nvSpPr>
        <p:spPr>
          <a:xfrm>
            <a:off x="1016000" y="1905000"/>
            <a:ext cx="10160000" cy="1046440"/>
          </a:xfrm>
          <a:prstGeom prst="rect">
            <a:avLst/>
          </a:prstGeom>
          <a:noFill/>
        </p:spPr>
        <p:txBody>
          <a:bodyPr vert="horz" rtlCol="0">
            <a:spAutoFit/>
          </a:bodyPr>
          <a:lstStyle/>
          <a:p>
            <a:pPr algn="ctr"/>
            <a:r>
              <a:rPr lang="en-US" sz="3100"/>
              <a:t>You and all your seed will be blessed until the Lord visits all the heathen in the tender mercies of </a:t>
            </a:r>
            <a:r>
              <a:rPr lang="en-US" sz="3100" b="1">
                <a:solidFill>
                  <a:srgbClr val="FF0000"/>
                </a:solidFill>
              </a:rPr>
              <a:t>His Son</a:t>
            </a:r>
            <a:r>
              <a:rPr lang="en-US" sz="3100"/>
              <a:t>, even forever.</a:t>
            </a:r>
          </a:p>
        </p:txBody>
      </p:sp>
    </p:spTree>
    <p:extLst>
      <p:ext uri="{BB962C8B-B14F-4D97-AF65-F5344CB8AC3E}">
        <p14:creationId xmlns:p14="http://schemas.microsoft.com/office/powerpoint/2010/main" val="169149371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31AD8-8AD2-CE38-EFB3-79A5518CBD84}"/>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28523CBD-57D5-DBA4-1B64-B807C57EA99B}"/>
              </a:ext>
            </a:extLst>
          </p:cNvPr>
          <p:cNvSpPr txBox="1"/>
          <p:nvPr/>
        </p:nvSpPr>
        <p:spPr>
          <a:xfrm>
            <a:off x="0" y="762000"/>
            <a:ext cx="12192000" cy="646331"/>
          </a:xfrm>
          <a:prstGeom prst="rect">
            <a:avLst/>
          </a:prstGeom>
          <a:noFill/>
        </p:spPr>
        <p:txBody>
          <a:bodyPr vert="horz" rtlCol="0">
            <a:spAutoFit/>
          </a:bodyPr>
          <a:lstStyle/>
          <a:p>
            <a:pPr algn="ctr"/>
            <a:r>
              <a:rPr lang="en-US" sz="3600"/>
              <a:t>Revelation 14:1</a:t>
            </a:r>
          </a:p>
        </p:txBody>
      </p:sp>
      <p:sp>
        <p:nvSpPr>
          <p:cNvPr id="4" name="TextBox 3">
            <a:extLst>
              <a:ext uri="{FF2B5EF4-FFF2-40B4-BE49-F238E27FC236}">
                <a16:creationId xmlns:a16="http://schemas.microsoft.com/office/drawing/2014/main" id="{146EA010-F77E-5268-D041-BAF6CD499D50}"/>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A5FAAB93-2FD6-60EE-651D-058A8BBDB2BF}"/>
              </a:ext>
            </a:extLst>
          </p:cNvPr>
          <p:cNvSpPr txBox="1"/>
          <p:nvPr/>
        </p:nvSpPr>
        <p:spPr>
          <a:xfrm>
            <a:off x="1016000" y="1905000"/>
            <a:ext cx="10160000" cy="2000548"/>
          </a:xfrm>
          <a:prstGeom prst="rect">
            <a:avLst/>
          </a:prstGeom>
          <a:noFill/>
        </p:spPr>
        <p:txBody>
          <a:bodyPr vert="horz" rtlCol="0">
            <a:spAutoFit/>
          </a:bodyPr>
          <a:lstStyle/>
          <a:p>
            <a:pPr algn="ctr"/>
            <a:r>
              <a:rPr lang="en-US" sz="3100"/>
              <a:t>And I saw, and behold, the Lamb standing on the mount Zion, and with him a hundred and forty and four thousand, </a:t>
            </a:r>
            <a:r>
              <a:rPr lang="en-US" sz="3100" b="1">
                <a:solidFill>
                  <a:srgbClr val="FF0000"/>
                </a:solidFill>
              </a:rPr>
              <a:t>having his name, and the name of his Father, written on their foreheads</a:t>
            </a:r>
            <a:r>
              <a:rPr lang="en-US" sz="3100"/>
              <a:t>.</a:t>
            </a:r>
          </a:p>
        </p:txBody>
      </p:sp>
    </p:spTree>
    <p:extLst>
      <p:ext uri="{BB962C8B-B14F-4D97-AF65-F5344CB8AC3E}">
        <p14:creationId xmlns:p14="http://schemas.microsoft.com/office/powerpoint/2010/main" val="11197590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920C0A-57C5-C14A-F912-CD3F43AE5802}"/>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70846380-B64A-9274-DF50-EA3FECE4DCBC}"/>
              </a:ext>
            </a:extLst>
          </p:cNvPr>
          <p:cNvSpPr txBox="1"/>
          <p:nvPr/>
        </p:nvSpPr>
        <p:spPr>
          <a:xfrm>
            <a:off x="0" y="762000"/>
            <a:ext cx="12192000" cy="646331"/>
          </a:xfrm>
          <a:prstGeom prst="rect">
            <a:avLst/>
          </a:prstGeom>
          <a:noFill/>
        </p:spPr>
        <p:txBody>
          <a:bodyPr vert="horz" rtlCol="0">
            <a:spAutoFit/>
          </a:bodyPr>
          <a:lstStyle/>
          <a:p>
            <a:pPr algn="ctr"/>
            <a:r>
              <a:rPr lang="en-US" sz="3600"/>
              <a:t>Acts 3:22</a:t>
            </a:r>
          </a:p>
        </p:txBody>
      </p:sp>
      <p:sp>
        <p:nvSpPr>
          <p:cNvPr id="4" name="TextBox 3">
            <a:extLst>
              <a:ext uri="{FF2B5EF4-FFF2-40B4-BE49-F238E27FC236}">
                <a16:creationId xmlns:a16="http://schemas.microsoft.com/office/drawing/2014/main" id="{19533EAE-454A-DCA6-986A-DC74D0674218}"/>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188F6DC2-FAFB-A1C1-97EC-9E05D43EC188}"/>
              </a:ext>
            </a:extLst>
          </p:cNvPr>
          <p:cNvSpPr txBox="1"/>
          <p:nvPr/>
        </p:nvSpPr>
        <p:spPr>
          <a:xfrm>
            <a:off x="1016000" y="1905000"/>
            <a:ext cx="10160000" cy="1523494"/>
          </a:xfrm>
          <a:prstGeom prst="rect">
            <a:avLst/>
          </a:prstGeom>
          <a:noFill/>
        </p:spPr>
        <p:txBody>
          <a:bodyPr vert="horz" rtlCol="0">
            <a:spAutoFit/>
          </a:bodyPr>
          <a:lstStyle/>
          <a:p>
            <a:pPr algn="ctr"/>
            <a:r>
              <a:rPr lang="en-US" sz="3100"/>
              <a:t>Moses indeed said, A prophet shall the Lord God raise up unto you from among your brethren, </a:t>
            </a:r>
            <a:r>
              <a:rPr lang="en-US" sz="3100" b="1">
                <a:solidFill>
                  <a:srgbClr val="FF0000"/>
                </a:solidFill>
              </a:rPr>
              <a:t>like unto me</a:t>
            </a:r>
            <a:r>
              <a:rPr lang="en-US" sz="3100"/>
              <a:t>; to him shall ye hearken in all things whatsoever he shall speak unto you.</a:t>
            </a:r>
          </a:p>
        </p:txBody>
      </p:sp>
    </p:spTree>
    <p:extLst>
      <p:ext uri="{BB962C8B-B14F-4D97-AF65-F5344CB8AC3E}">
        <p14:creationId xmlns:p14="http://schemas.microsoft.com/office/powerpoint/2010/main" val="163826304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2E7377-7381-55CE-FA33-F18ED4752731}"/>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EAF11245-70D4-57EB-597A-71EE4EC840E5}"/>
              </a:ext>
            </a:extLst>
          </p:cNvPr>
          <p:cNvSpPr txBox="1"/>
          <p:nvPr/>
        </p:nvSpPr>
        <p:spPr>
          <a:xfrm>
            <a:off x="0" y="762000"/>
            <a:ext cx="12192000" cy="646331"/>
          </a:xfrm>
          <a:prstGeom prst="rect">
            <a:avLst/>
          </a:prstGeom>
          <a:noFill/>
        </p:spPr>
        <p:txBody>
          <a:bodyPr vert="horz" rtlCol="0">
            <a:spAutoFit/>
          </a:bodyPr>
          <a:lstStyle/>
          <a:p>
            <a:pPr algn="ctr"/>
            <a:r>
              <a:rPr lang="en-US" sz="3600"/>
              <a:t>Colossians 1:15</a:t>
            </a:r>
          </a:p>
        </p:txBody>
      </p:sp>
      <p:sp>
        <p:nvSpPr>
          <p:cNvPr id="4" name="TextBox 3">
            <a:extLst>
              <a:ext uri="{FF2B5EF4-FFF2-40B4-BE49-F238E27FC236}">
                <a16:creationId xmlns:a16="http://schemas.microsoft.com/office/drawing/2014/main" id="{87861068-5195-0C52-A320-E0C2EFE4090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7A3C549-4210-53F5-3EED-58947541C0DE}"/>
              </a:ext>
            </a:extLst>
          </p:cNvPr>
          <p:cNvSpPr txBox="1"/>
          <p:nvPr/>
        </p:nvSpPr>
        <p:spPr>
          <a:xfrm>
            <a:off x="1016000" y="1905000"/>
            <a:ext cx="10160000" cy="1046440"/>
          </a:xfrm>
          <a:prstGeom prst="rect">
            <a:avLst/>
          </a:prstGeom>
          <a:noFill/>
        </p:spPr>
        <p:txBody>
          <a:bodyPr vert="horz" rtlCol="0">
            <a:spAutoFit/>
          </a:bodyPr>
          <a:lstStyle/>
          <a:p>
            <a:pPr algn="ctr"/>
            <a:r>
              <a:rPr lang="en-US" sz="3100" b="1">
                <a:solidFill>
                  <a:srgbClr val="FF0000"/>
                </a:solidFill>
              </a:rPr>
              <a:t>He is the image of the invisible God</a:t>
            </a:r>
            <a:r>
              <a:rPr lang="en-US" sz="3100"/>
              <a:t>, the firstborn of all creation.</a:t>
            </a:r>
          </a:p>
        </p:txBody>
      </p:sp>
    </p:spTree>
    <p:extLst>
      <p:ext uri="{BB962C8B-B14F-4D97-AF65-F5344CB8AC3E}">
        <p14:creationId xmlns:p14="http://schemas.microsoft.com/office/powerpoint/2010/main" val="20031924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E16B20-67B9-9FF9-321F-41842C29EA0A}"/>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31077703-01B8-2D21-1A33-D55169325B72}"/>
              </a:ext>
            </a:extLst>
          </p:cNvPr>
          <p:cNvSpPr txBox="1"/>
          <p:nvPr/>
        </p:nvSpPr>
        <p:spPr>
          <a:xfrm>
            <a:off x="0" y="762000"/>
            <a:ext cx="12192000" cy="646331"/>
          </a:xfrm>
          <a:prstGeom prst="rect">
            <a:avLst/>
          </a:prstGeom>
          <a:noFill/>
        </p:spPr>
        <p:txBody>
          <a:bodyPr vert="horz" rtlCol="0">
            <a:spAutoFit/>
          </a:bodyPr>
          <a:lstStyle/>
          <a:p>
            <a:pPr algn="ctr"/>
            <a:r>
              <a:rPr lang="en-US" sz="3600"/>
              <a:t>Colossians 2:8-12</a:t>
            </a:r>
          </a:p>
        </p:txBody>
      </p:sp>
      <p:sp>
        <p:nvSpPr>
          <p:cNvPr id="4" name="TextBox 3">
            <a:extLst>
              <a:ext uri="{FF2B5EF4-FFF2-40B4-BE49-F238E27FC236}">
                <a16:creationId xmlns:a16="http://schemas.microsoft.com/office/drawing/2014/main" id="{23A53F6C-4272-C47F-195D-A19CA1122C9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737D5C7-DA59-A7AE-987B-9317681BC5A4}"/>
              </a:ext>
            </a:extLst>
          </p:cNvPr>
          <p:cNvSpPr txBox="1"/>
          <p:nvPr/>
        </p:nvSpPr>
        <p:spPr>
          <a:xfrm>
            <a:off x="1016000" y="1905000"/>
            <a:ext cx="10160000" cy="3431709"/>
          </a:xfrm>
          <a:prstGeom prst="rect">
            <a:avLst/>
          </a:prstGeom>
          <a:noFill/>
        </p:spPr>
        <p:txBody>
          <a:bodyPr vert="horz" rtlCol="0">
            <a:spAutoFit/>
          </a:bodyPr>
          <a:lstStyle/>
          <a:p>
            <a:pPr algn="ctr"/>
            <a:r>
              <a:rPr lang="en-US" sz="3100"/>
              <a:t>See to it that no one takes you captive through philosophy and empty deception, according to the tradition of men, according to the elementary principles of the world, rather than according to Christ. </a:t>
            </a:r>
            <a:r>
              <a:rPr lang="en-US" sz="3100" b="1">
                <a:solidFill>
                  <a:srgbClr val="FF0000"/>
                </a:solidFill>
              </a:rPr>
              <a:t>For in Him all the fullness of Deity dwells in bodily form</a:t>
            </a:r>
            <a:r>
              <a:rPr lang="en-US" sz="3100"/>
              <a:t>, and in Him you have been made complete, and He is the head over all rule and authority; (Continued...)</a:t>
            </a:r>
          </a:p>
        </p:txBody>
      </p:sp>
    </p:spTree>
    <p:extLst>
      <p:ext uri="{BB962C8B-B14F-4D97-AF65-F5344CB8AC3E}">
        <p14:creationId xmlns:p14="http://schemas.microsoft.com/office/powerpoint/2010/main" val="187713102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ABD1C7-38A8-DF78-4476-99BEBD04ED34}"/>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C4DC702D-7A31-338D-BB69-EDF3C3929131}"/>
              </a:ext>
            </a:extLst>
          </p:cNvPr>
          <p:cNvSpPr txBox="1"/>
          <p:nvPr/>
        </p:nvSpPr>
        <p:spPr>
          <a:xfrm>
            <a:off x="1016000" y="635000"/>
            <a:ext cx="10160000" cy="2477601"/>
          </a:xfrm>
          <a:prstGeom prst="rect">
            <a:avLst/>
          </a:prstGeom>
          <a:noFill/>
        </p:spPr>
        <p:txBody>
          <a:bodyPr vert="horz" rtlCol="0">
            <a:spAutoFit/>
          </a:bodyPr>
          <a:lstStyle/>
          <a:p>
            <a:pPr algn="ctr"/>
            <a:r>
              <a:rPr lang="en-US" sz="3100"/>
              <a:t>and in Him you were also circumcised with a circumcision made without hands, in the removal of the body of the flesh by the circumcision of Christ; having been buried with Him in baptism, in which you were also raised up with Him through faith in the working of God, who raised Him from the dead.</a:t>
            </a:r>
          </a:p>
        </p:txBody>
      </p:sp>
    </p:spTree>
    <p:extLst>
      <p:ext uri="{BB962C8B-B14F-4D97-AF65-F5344CB8AC3E}">
        <p14:creationId xmlns:p14="http://schemas.microsoft.com/office/powerpoint/2010/main" val="415540963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A97FCF-199A-6858-47BC-08DD82B0075B}"/>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7062D322-4494-296D-72B2-A29DF8C9AB54}"/>
              </a:ext>
            </a:extLst>
          </p:cNvPr>
          <p:cNvSpPr txBox="1"/>
          <p:nvPr/>
        </p:nvSpPr>
        <p:spPr>
          <a:xfrm>
            <a:off x="0" y="762000"/>
            <a:ext cx="12192000" cy="646331"/>
          </a:xfrm>
          <a:prstGeom prst="rect">
            <a:avLst/>
          </a:prstGeom>
          <a:noFill/>
        </p:spPr>
        <p:txBody>
          <a:bodyPr vert="horz" rtlCol="0">
            <a:spAutoFit/>
          </a:bodyPr>
          <a:lstStyle/>
          <a:p>
            <a:pPr algn="ctr"/>
            <a:r>
              <a:rPr lang="en-US" sz="3600"/>
              <a:t>Hebrews 1:1-4</a:t>
            </a:r>
          </a:p>
        </p:txBody>
      </p:sp>
      <p:sp>
        <p:nvSpPr>
          <p:cNvPr id="4" name="TextBox 3">
            <a:extLst>
              <a:ext uri="{FF2B5EF4-FFF2-40B4-BE49-F238E27FC236}">
                <a16:creationId xmlns:a16="http://schemas.microsoft.com/office/drawing/2014/main" id="{C2971C93-596A-1E2B-124A-57F68F484FB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1DB20FB-7030-B428-44FC-3D7751E37C7C}"/>
              </a:ext>
            </a:extLst>
          </p:cNvPr>
          <p:cNvSpPr txBox="1"/>
          <p:nvPr/>
        </p:nvSpPr>
        <p:spPr>
          <a:xfrm>
            <a:off x="1016000" y="1905000"/>
            <a:ext cx="10160000" cy="3431709"/>
          </a:xfrm>
          <a:prstGeom prst="rect">
            <a:avLst/>
          </a:prstGeom>
          <a:noFill/>
        </p:spPr>
        <p:txBody>
          <a:bodyPr vert="horz" rtlCol="0">
            <a:spAutoFit/>
          </a:bodyPr>
          <a:lstStyle/>
          <a:p>
            <a:pPr algn="ctr"/>
            <a:r>
              <a:rPr lang="en-US" sz="3100"/>
              <a:t>God, after He spoke long ago to the fathers in the prophets in many portions and in many ways, in these last days has spoken to us in His Son, whom He appointed heir of all things, through whom also He made the world. </a:t>
            </a:r>
            <a:r>
              <a:rPr lang="en-US" sz="3100" b="1">
                <a:solidFill>
                  <a:srgbClr val="FF0000"/>
                </a:solidFill>
              </a:rPr>
              <a:t>And He is the radiance of His glory and the exact representation of His nature</a:t>
            </a:r>
            <a:r>
              <a:rPr lang="en-US" sz="3100"/>
              <a:t>, and upholds all things by the word of His power. (Continued...)</a:t>
            </a:r>
          </a:p>
        </p:txBody>
      </p:sp>
    </p:spTree>
    <p:extLst>
      <p:ext uri="{BB962C8B-B14F-4D97-AF65-F5344CB8AC3E}">
        <p14:creationId xmlns:p14="http://schemas.microsoft.com/office/powerpoint/2010/main" val="275526328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1B7E35-9C6B-9FF4-D5C8-59AEFEE24256}"/>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ACA3FA04-2C55-D58D-8AC5-DC10498CAFC4}"/>
              </a:ext>
            </a:extLst>
          </p:cNvPr>
          <p:cNvSpPr txBox="1"/>
          <p:nvPr/>
        </p:nvSpPr>
        <p:spPr>
          <a:xfrm>
            <a:off x="1016000" y="635000"/>
            <a:ext cx="10160000" cy="2000548"/>
          </a:xfrm>
          <a:prstGeom prst="rect">
            <a:avLst/>
          </a:prstGeom>
          <a:noFill/>
        </p:spPr>
        <p:txBody>
          <a:bodyPr vert="horz" rtlCol="0">
            <a:spAutoFit/>
          </a:bodyPr>
          <a:lstStyle/>
          <a:p>
            <a:pPr algn="ctr"/>
            <a:r>
              <a:rPr lang="en-US" sz="3100"/>
              <a:t>When He had made purification of sins, He sat down at the right hand of the Majesty on high, having become as much better than the angels, as He has inherited a more excellent name than they.</a:t>
            </a:r>
          </a:p>
        </p:txBody>
      </p:sp>
    </p:spTree>
    <p:extLst>
      <p:ext uri="{BB962C8B-B14F-4D97-AF65-F5344CB8AC3E}">
        <p14:creationId xmlns:p14="http://schemas.microsoft.com/office/powerpoint/2010/main" val="54469990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C28B7-047B-7797-D743-3E4D94E8B479}"/>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0DAF974F-2253-E7DE-18FD-59AF83E17454}"/>
              </a:ext>
            </a:extLst>
          </p:cNvPr>
          <p:cNvSpPr txBox="1"/>
          <p:nvPr/>
        </p:nvSpPr>
        <p:spPr>
          <a:xfrm>
            <a:off x="0" y="762000"/>
            <a:ext cx="12192000" cy="646331"/>
          </a:xfrm>
          <a:prstGeom prst="rect">
            <a:avLst/>
          </a:prstGeom>
          <a:noFill/>
        </p:spPr>
        <p:txBody>
          <a:bodyPr vert="horz" rtlCol="0">
            <a:spAutoFit/>
          </a:bodyPr>
          <a:lstStyle/>
          <a:p>
            <a:pPr algn="ctr"/>
            <a:r>
              <a:rPr lang="en-US" sz="3600"/>
              <a:t>Genesis 1:26</a:t>
            </a:r>
          </a:p>
        </p:txBody>
      </p:sp>
      <p:sp>
        <p:nvSpPr>
          <p:cNvPr id="4" name="TextBox 3">
            <a:extLst>
              <a:ext uri="{FF2B5EF4-FFF2-40B4-BE49-F238E27FC236}">
                <a16:creationId xmlns:a16="http://schemas.microsoft.com/office/drawing/2014/main" id="{110B0473-0EFA-5F3A-E47B-C76B650253F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7A04923-D148-53B4-1AD0-3B746AA0309C}"/>
              </a:ext>
            </a:extLst>
          </p:cNvPr>
          <p:cNvSpPr txBox="1"/>
          <p:nvPr/>
        </p:nvSpPr>
        <p:spPr>
          <a:xfrm>
            <a:off x="1016000" y="1905000"/>
            <a:ext cx="10160000" cy="2477601"/>
          </a:xfrm>
          <a:prstGeom prst="rect">
            <a:avLst/>
          </a:prstGeom>
          <a:noFill/>
        </p:spPr>
        <p:txBody>
          <a:bodyPr vert="horz" rtlCol="0">
            <a:spAutoFit/>
          </a:bodyPr>
          <a:lstStyle/>
          <a:p>
            <a:pPr algn="ctr"/>
            <a:r>
              <a:rPr lang="en-US" sz="3100"/>
              <a:t>Then God said, "</a:t>
            </a:r>
            <a:r>
              <a:rPr lang="en-US" sz="3100" b="1">
                <a:solidFill>
                  <a:srgbClr val="FF0000"/>
                </a:solidFill>
              </a:rPr>
              <a:t>Let Us make man in Our image, according to Our likeness</a:t>
            </a:r>
            <a:r>
              <a:rPr lang="en-US" sz="3100"/>
              <a:t>; and let them rule over the fish of the sea and over the birds of the sky and over the cattle and over all the earth, and over every creeping thing that creeps on the earth."</a:t>
            </a:r>
          </a:p>
        </p:txBody>
      </p:sp>
    </p:spTree>
    <p:extLst>
      <p:ext uri="{BB962C8B-B14F-4D97-AF65-F5344CB8AC3E}">
        <p14:creationId xmlns:p14="http://schemas.microsoft.com/office/powerpoint/2010/main" val="294132301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B98C7E-9807-EBF1-14D6-88D9BD582850}"/>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A8D9E5FD-24E5-7EF0-FD7B-579DB6CCF390}"/>
              </a:ext>
            </a:extLst>
          </p:cNvPr>
          <p:cNvSpPr txBox="1"/>
          <p:nvPr/>
        </p:nvSpPr>
        <p:spPr>
          <a:xfrm>
            <a:off x="0" y="762000"/>
            <a:ext cx="12192000" cy="646331"/>
          </a:xfrm>
          <a:prstGeom prst="rect">
            <a:avLst/>
          </a:prstGeom>
          <a:noFill/>
        </p:spPr>
        <p:txBody>
          <a:bodyPr vert="horz" rtlCol="0">
            <a:spAutoFit/>
          </a:bodyPr>
          <a:lstStyle/>
          <a:p>
            <a:pPr algn="ctr"/>
            <a:r>
              <a:rPr lang="en-US" sz="3600"/>
              <a:t>John 14:10</a:t>
            </a:r>
          </a:p>
        </p:txBody>
      </p:sp>
      <p:sp>
        <p:nvSpPr>
          <p:cNvPr id="4" name="TextBox 3">
            <a:extLst>
              <a:ext uri="{FF2B5EF4-FFF2-40B4-BE49-F238E27FC236}">
                <a16:creationId xmlns:a16="http://schemas.microsoft.com/office/drawing/2014/main" id="{EF1E7119-C76A-B24E-83F8-C6CC95107BC6}"/>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9F426DC9-D4DF-25DA-4A25-8F30EB0D3E1D}"/>
              </a:ext>
            </a:extLst>
          </p:cNvPr>
          <p:cNvSpPr txBox="1"/>
          <p:nvPr/>
        </p:nvSpPr>
        <p:spPr>
          <a:xfrm>
            <a:off x="1016000" y="1905000"/>
            <a:ext cx="10160000" cy="1523494"/>
          </a:xfrm>
          <a:prstGeom prst="rect">
            <a:avLst/>
          </a:prstGeom>
          <a:noFill/>
        </p:spPr>
        <p:txBody>
          <a:bodyPr vert="horz" rtlCol="0">
            <a:spAutoFit/>
          </a:bodyPr>
          <a:lstStyle/>
          <a:p>
            <a:pPr algn="ctr"/>
            <a:r>
              <a:rPr lang="en-US" sz="3100"/>
              <a:t>Believest thou not that I am in the Father, and the Father in me? the words that I say unto you I speak not from myself: </a:t>
            </a:r>
            <a:r>
              <a:rPr lang="en-US" sz="3100" b="1">
                <a:solidFill>
                  <a:srgbClr val="FF0000"/>
                </a:solidFill>
              </a:rPr>
              <a:t>but the Father abiding in me doeth his works</a:t>
            </a:r>
            <a:r>
              <a:rPr lang="en-US" sz="3100"/>
              <a:t>.</a:t>
            </a:r>
          </a:p>
        </p:txBody>
      </p:sp>
    </p:spTree>
    <p:extLst>
      <p:ext uri="{BB962C8B-B14F-4D97-AF65-F5344CB8AC3E}">
        <p14:creationId xmlns:p14="http://schemas.microsoft.com/office/powerpoint/2010/main" val="291246827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E0A292-FE77-7D43-5ED7-6CD97181A9DB}"/>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E2EA467A-54D2-2B77-E157-D4497ECD1333}"/>
              </a:ext>
            </a:extLst>
          </p:cNvPr>
          <p:cNvSpPr txBox="1"/>
          <p:nvPr/>
        </p:nvSpPr>
        <p:spPr>
          <a:xfrm>
            <a:off x="0" y="762000"/>
            <a:ext cx="12192000" cy="646331"/>
          </a:xfrm>
          <a:prstGeom prst="rect">
            <a:avLst/>
          </a:prstGeom>
          <a:noFill/>
        </p:spPr>
        <p:txBody>
          <a:bodyPr vert="horz" rtlCol="0">
            <a:spAutoFit/>
          </a:bodyPr>
          <a:lstStyle/>
          <a:p>
            <a:pPr algn="ctr"/>
            <a:r>
              <a:rPr lang="en-US" sz="3600"/>
              <a:t>John 14:31</a:t>
            </a:r>
          </a:p>
        </p:txBody>
      </p:sp>
      <p:sp>
        <p:nvSpPr>
          <p:cNvPr id="4" name="TextBox 3">
            <a:extLst>
              <a:ext uri="{FF2B5EF4-FFF2-40B4-BE49-F238E27FC236}">
                <a16:creationId xmlns:a16="http://schemas.microsoft.com/office/drawing/2014/main" id="{BF122111-E842-7C73-B0AB-14C0803BF474}"/>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64983CCB-4882-7CDF-16AC-713A9350BBCB}"/>
              </a:ext>
            </a:extLst>
          </p:cNvPr>
          <p:cNvSpPr txBox="1"/>
          <p:nvPr/>
        </p:nvSpPr>
        <p:spPr>
          <a:xfrm>
            <a:off x="1016000" y="1905000"/>
            <a:ext cx="10160000" cy="1523494"/>
          </a:xfrm>
          <a:prstGeom prst="rect">
            <a:avLst/>
          </a:prstGeom>
          <a:noFill/>
        </p:spPr>
        <p:txBody>
          <a:bodyPr vert="horz" rtlCol="0">
            <a:spAutoFit/>
          </a:bodyPr>
          <a:lstStyle/>
          <a:p>
            <a:pPr algn="ctr"/>
            <a:r>
              <a:rPr lang="en-US" sz="3100"/>
              <a:t>but that the world may know that I love the Father, and </a:t>
            </a:r>
            <a:r>
              <a:rPr lang="en-US" sz="3100" b="1">
                <a:solidFill>
                  <a:srgbClr val="FF0000"/>
                </a:solidFill>
              </a:rPr>
              <a:t>as the Father gave me commandment, even so I do</a:t>
            </a:r>
            <a:r>
              <a:rPr lang="en-US" sz="3100"/>
              <a:t>. Arise, let us go hence.</a:t>
            </a:r>
          </a:p>
        </p:txBody>
      </p:sp>
    </p:spTree>
    <p:extLst>
      <p:ext uri="{BB962C8B-B14F-4D97-AF65-F5344CB8AC3E}">
        <p14:creationId xmlns:p14="http://schemas.microsoft.com/office/powerpoint/2010/main" val="243298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C639-7141-EE84-0819-BBA53FFBC7DB}"/>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Yeshua: The Son of God</a:t>
            </a:r>
          </a:p>
        </p:txBody>
      </p:sp>
      <p:sp>
        <p:nvSpPr>
          <p:cNvPr id="3" name="Subtitle 2">
            <a:extLst>
              <a:ext uri="{FF2B5EF4-FFF2-40B4-BE49-F238E27FC236}">
                <a16:creationId xmlns:a16="http://schemas.microsoft.com/office/drawing/2014/main" id="{3F6673E1-3699-B04A-1235-11CD019A5D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1116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93B650-0D0F-1A4D-9D6F-A199CFF1D6C6}"/>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DE79435F-9099-04C4-31B5-B0D80B1A39CD}"/>
              </a:ext>
            </a:extLst>
          </p:cNvPr>
          <p:cNvSpPr txBox="1"/>
          <p:nvPr/>
        </p:nvSpPr>
        <p:spPr>
          <a:xfrm>
            <a:off x="0" y="762000"/>
            <a:ext cx="12192000" cy="646331"/>
          </a:xfrm>
          <a:prstGeom prst="rect">
            <a:avLst/>
          </a:prstGeom>
          <a:noFill/>
        </p:spPr>
        <p:txBody>
          <a:bodyPr vert="horz" rtlCol="0">
            <a:spAutoFit/>
          </a:bodyPr>
          <a:lstStyle/>
          <a:p>
            <a:pPr algn="ctr"/>
            <a:r>
              <a:rPr lang="en-US" sz="3600"/>
              <a:t>Proverbs 30:4</a:t>
            </a:r>
          </a:p>
        </p:txBody>
      </p:sp>
      <p:sp>
        <p:nvSpPr>
          <p:cNvPr id="4" name="TextBox 3">
            <a:extLst>
              <a:ext uri="{FF2B5EF4-FFF2-40B4-BE49-F238E27FC236}">
                <a16:creationId xmlns:a16="http://schemas.microsoft.com/office/drawing/2014/main" id="{8B2818D3-055F-90C4-6A7F-B53905B7A6D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F3FA132-1724-8EAF-9627-C787EB765C1E}"/>
              </a:ext>
            </a:extLst>
          </p:cNvPr>
          <p:cNvSpPr txBox="1"/>
          <p:nvPr/>
        </p:nvSpPr>
        <p:spPr>
          <a:xfrm>
            <a:off x="1016000" y="1905000"/>
            <a:ext cx="10160000" cy="2000548"/>
          </a:xfrm>
          <a:prstGeom prst="rect">
            <a:avLst/>
          </a:prstGeom>
          <a:noFill/>
        </p:spPr>
        <p:txBody>
          <a:bodyPr vert="horz" rtlCol="0">
            <a:spAutoFit/>
          </a:bodyPr>
          <a:lstStyle/>
          <a:p>
            <a:pPr algn="ctr"/>
            <a:r>
              <a:rPr lang="en-US" sz="3100"/>
              <a:t>Who has ascended into heaven and descended? Who has gathered the wind in His fists? Who has wrapped the waters in His garment? Who has established all the ends of the earth? </a:t>
            </a:r>
            <a:r>
              <a:rPr lang="en-US" sz="3100" b="1">
                <a:solidFill>
                  <a:srgbClr val="FF0000"/>
                </a:solidFill>
              </a:rPr>
              <a:t>What is His name or His son's name?</a:t>
            </a:r>
            <a:r>
              <a:rPr lang="en-US" sz="3100"/>
              <a:t> Surely you know!</a:t>
            </a:r>
          </a:p>
        </p:txBody>
      </p:sp>
    </p:spTree>
    <p:extLst>
      <p:ext uri="{BB962C8B-B14F-4D97-AF65-F5344CB8AC3E}">
        <p14:creationId xmlns:p14="http://schemas.microsoft.com/office/powerpoint/2010/main" val="14187332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F5ABDC-2FF3-1DDC-189C-12E9D54D80C1}"/>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59ED12C7-3BD8-0CEA-2278-8E8C38A4657F}"/>
              </a:ext>
            </a:extLst>
          </p:cNvPr>
          <p:cNvSpPr txBox="1"/>
          <p:nvPr/>
        </p:nvSpPr>
        <p:spPr>
          <a:xfrm>
            <a:off x="0" y="762000"/>
            <a:ext cx="12192000" cy="646331"/>
          </a:xfrm>
          <a:prstGeom prst="rect">
            <a:avLst/>
          </a:prstGeom>
          <a:noFill/>
        </p:spPr>
        <p:txBody>
          <a:bodyPr vert="horz" rtlCol="0">
            <a:spAutoFit/>
          </a:bodyPr>
          <a:lstStyle/>
          <a:p>
            <a:pPr algn="ctr"/>
            <a:r>
              <a:rPr lang="en-US" sz="3600"/>
              <a:t>John 14:6-7</a:t>
            </a:r>
          </a:p>
        </p:txBody>
      </p:sp>
      <p:sp>
        <p:nvSpPr>
          <p:cNvPr id="4" name="TextBox 3">
            <a:extLst>
              <a:ext uri="{FF2B5EF4-FFF2-40B4-BE49-F238E27FC236}">
                <a16:creationId xmlns:a16="http://schemas.microsoft.com/office/drawing/2014/main" id="{8A41FE61-EC7A-1027-E050-D3F0BC27C733}"/>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4A389269-42D9-418A-844B-995634CBC789}"/>
              </a:ext>
            </a:extLst>
          </p:cNvPr>
          <p:cNvSpPr txBox="1"/>
          <p:nvPr/>
        </p:nvSpPr>
        <p:spPr>
          <a:xfrm>
            <a:off x="1016000" y="1905000"/>
            <a:ext cx="10160000" cy="2000548"/>
          </a:xfrm>
          <a:prstGeom prst="rect">
            <a:avLst/>
          </a:prstGeom>
          <a:noFill/>
        </p:spPr>
        <p:txBody>
          <a:bodyPr vert="horz" rtlCol="0">
            <a:spAutoFit/>
          </a:bodyPr>
          <a:lstStyle/>
          <a:p>
            <a:pPr algn="ctr"/>
            <a:r>
              <a:rPr lang="en-US" sz="3100"/>
              <a:t>Jesus saith unto him, I am the way, and the truth, and the life: no one cometh unto the Father, but by me. </a:t>
            </a:r>
            <a:r>
              <a:rPr lang="en-US" sz="3100" b="1">
                <a:solidFill>
                  <a:srgbClr val="FF0000"/>
                </a:solidFill>
              </a:rPr>
              <a:t>If ye had known me, ye would have known my Father also</a:t>
            </a:r>
            <a:r>
              <a:rPr lang="en-US" sz="3100"/>
              <a:t>: from henceforth ye know him, and have seen him.</a:t>
            </a:r>
          </a:p>
        </p:txBody>
      </p:sp>
    </p:spTree>
    <p:extLst>
      <p:ext uri="{BB962C8B-B14F-4D97-AF65-F5344CB8AC3E}">
        <p14:creationId xmlns:p14="http://schemas.microsoft.com/office/powerpoint/2010/main" val="307790649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C4E4A-644E-A77E-CC81-BDFCCCF25627}"/>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FDDA1E57-1E18-67C9-7A3A-9E6FDB8FF14D}"/>
              </a:ext>
            </a:extLst>
          </p:cNvPr>
          <p:cNvSpPr txBox="1"/>
          <p:nvPr/>
        </p:nvSpPr>
        <p:spPr>
          <a:xfrm>
            <a:off x="0" y="762000"/>
            <a:ext cx="12192000" cy="646331"/>
          </a:xfrm>
          <a:prstGeom prst="rect">
            <a:avLst/>
          </a:prstGeom>
          <a:noFill/>
        </p:spPr>
        <p:txBody>
          <a:bodyPr vert="horz" rtlCol="0">
            <a:spAutoFit/>
          </a:bodyPr>
          <a:lstStyle/>
          <a:p>
            <a:pPr algn="ctr"/>
            <a:r>
              <a:rPr lang="en-US" sz="3600"/>
              <a:t>John 14:9</a:t>
            </a:r>
          </a:p>
        </p:txBody>
      </p:sp>
      <p:sp>
        <p:nvSpPr>
          <p:cNvPr id="4" name="TextBox 3">
            <a:extLst>
              <a:ext uri="{FF2B5EF4-FFF2-40B4-BE49-F238E27FC236}">
                <a16:creationId xmlns:a16="http://schemas.microsoft.com/office/drawing/2014/main" id="{C54CD353-F5C8-7FEF-D755-7F690FE4959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07A503C5-20FB-5895-0ABD-BD50FCB66B26}"/>
              </a:ext>
            </a:extLst>
          </p:cNvPr>
          <p:cNvSpPr txBox="1"/>
          <p:nvPr/>
        </p:nvSpPr>
        <p:spPr>
          <a:xfrm>
            <a:off x="1016000" y="1905000"/>
            <a:ext cx="10160000" cy="1523494"/>
          </a:xfrm>
          <a:prstGeom prst="rect">
            <a:avLst/>
          </a:prstGeom>
          <a:noFill/>
        </p:spPr>
        <p:txBody>
          <a:bodyPr vert="horz" rtlCol="0">
            <a:spAutoFit/>
          </a:bodyPr>
          <a:lstStyle/>
          <a:p>
            <a:pPr algn="ctr"/>
            <a:r>
              <a:rPr lang="en-US" sz="3100"/>
              <a:t>Jesus said to him, "Have I been so long with you, and yet you have not come to know Me, Philip? </a:t>
            </a:r>
            <a:r>
              <a:rPr lang="en-US" sz="3100" b="1">
                <a:solidFill>
                  <a:srgbClr val="FF0000"/>
                </a:solidFill>
              </a:rPr>
              <a:t>He who has seen Me has seen the Father</a:t>
            </a:r>
            <a:r>
              <a:rPr lang="en-US" sz="3100"/>
              <a:t>; how can you say, 'Show us the Father'?</a:t>
            </a:r>
          </a:p>
        </p:txBody>
      </p:sp>
    </p:spTree>
    <p:extLst>
      <p:ext uri="{BB962C8B-B14F-4D97-AF65-F5344CB8AC3E}">
        <p14:creationId xmlns:p14="http://schemas.microsoft.com/office/powerpoint/2010/main" val="328012353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E72358-8D94-5758-ECD5-12715318A099}"/>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3A6FA0D8-E3AE-DCB4-AF9F-D35745B332A6}"/>
              </a:ext>
            </a:extLst>
          </p:cNvPr>
          <p:cNvSpPr txBox="1"/>
          <p:nvPr/>
        </p:nvSpPr>
        <p:spPr>
          <a:xfrm>
            <a:off x="0" y="762000"/>
            <a:ext cx="12192000" cy="646331"/>
          </a:xfrm>
          <a:prstGeom prst="rect">
            <a:avLst/>
          </a:prstGeom>
          <a:noFill/>
        </p:spPr>
        <p:txBody>
          <a:bodyPr vert="horz" rtlCol="0">
            <a:spAutoFit/>
          </a:bodyPr>
          <a:lstStyle/>
          <a:p>
            <a:pPr algn="ctr"/>
            <a:r>
              <a:rPr lang="en-US" sz="3600"/>
              <a:t>Second Corinthians 4:1-4</a:t>
            </a:r>
          </a:p>
        </p:txBody>
      </p:sp>
      <p:sp>
        <p:nvSpPr>
          <p:cNvPr id="4" name="TextBox 3">
            <a:extLst>
              <a:ext uri="{FF2B5EF4-FFF2-40B4-BE49-F238E27FC236}">
                <a16:creationId xmlns:a16="http://schemas.microsoft.com/office/drawing/2014/main" id="{FC9B336D-7653-DA71-362D-4655ED01A68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409CE39-600D-4A07-A95A-10FD19D546E0}"/>
              </a:ext>
            </a:extLst>
          </p:cNvPr>
          <p:cNvSpPr txBox="1"/>
          <p:nvPr/>
        </p:nvSpPr>
        <p:spPr>
          <a:xfrm>
            <a:off x="1016000" y="1905000"/>
            <a:ext cx="10160000" cy="2954655"/>
          </a:xfrm>
          <a:prstGeom prst="rect">
            <a:avLst/>
          </a:prstGeom>
          <a:noFill/>
        </p:spPr>
        <p:txBody>
          <a:bodyPr vert="horz" rtlCol="0">
            <a:spAutoFit/>
          </a:bodyPr>
          <a:lstStyle/>
          <a:p>
            <a:pPr algn="ctr"/>
            <a:r>
              <a:rPr lang="en-US" sz="3100"/>
              <a:t>Therefore, since we have this ministry, as we received mercy, we do not lose heart, but we have renounced the things hidden because of shame, not walking in craftiness or adulterating the word of God, but by the manifestation of truth commending ourselves to every man's conscience in the sight of God. (Continued...)</a:t>
            </a:r>
          </a:p>
        </p:txBody>
      </p:sp>
    </p:spTree>
    <p:extLst>
      <p:ext uri="{BB962C8B-B14F-4D97-AF65-F5344CB8AC3E}">
        <p14:creationId xmlns:p14="http://schemas.microsoft.com/office/powerpoint/2010/main" val="247025424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77ED8-1D42-1C31-A410-0EE78E625BDB}"/>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569E113F-5A07-CD01-2B18-EB8FA141233D}"/>
              </a:ext>
            </a:extLst>
          </p:cNvPr>
          <p:cNvSpPr txBox="1"/>
          <p:nvPr/>
        </p:nvSpPr>
        <p:spPr>
          <a:xfrm>
            <a:off x="1016000" y="635000"/>
            <a:ext cx="10160000" cy="2000548"/>
          </a:xfrm>
          <a:prstGeom prst="rect">
            <a:avLst/>
          </a:prstGeom>
          <a:noFill/>
        </p:spPr>
        <p:txBody>
          <a:bodyPr vert="horz" rtlCol="0">
            <a:spAutoFit/>
          </a:bodyPr>
          <a:lstStyle/>
          <a:p>
            <a:pPr algn="ctr"/>
            <a:r>
              <a:rPr lang="en-US" sz="3100"/>
              <a:t>And even if our gospel is veiled, it is veiled to those who are perishing, in whose case the god of this world has blinded the minds of the unbelieving so that they might not see the light of the gospel of the </a:t>
            </a:r>
            <a:r>
              <a:rPr lang="en-US" sz="3100" b="1">
                <a:solidFill>
                  <a:srgbClr val="FF0000"/>
                </a:solidFill>
              </a:rPr>
              <a:t>glory of Christ, who is the image of God</a:t>
            </a:r>
            <a:r>
              <a:rPr lang="en-US" sz="3100"/>
              <a:t>.</a:t>
            </a:r>
          </a:p>
        </p:txBody>
      </p:sp>
    </p:spTree>
    <p:extLst>
      <p:ext uri="{BB962C8B-B14F-4D97-AF65-F5344CB8AC3E}">
        <p14:creationId xmlns:p14="http://schemas.microsoft.com/office/powerpoint/2010/main" val="293716914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B1FBAD-AB2A-C49F-1A67-595B7D6F0768}"/>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052EDBB9-2D21-960B-927C-4B417CE23959}"/>
              </a:ext>
            </a:extLst>
          </p:cNvPr>
          <p:cNvSpPr txBox="1"/>
          <p:nvPr/>
        </p:nvSpPr>
        <p:spPr>
          <a:xfrm>
            <a:off x="0" y="762000"/>
            <a:ext cx="12192000" cy="646331"/>
          </a:xfrm>
          <a:prstGeom prst="rect">
            <a:avLst/>
          </a:prstGeom>
          <a:noFill/>
        </p:spPr>
        <p:txBody>
          <a:bodyPr vert="horz" rtlCol="0">
            <a:spAutoFit/>
          </a:bodyPr>
          <a:lstStyle/>
          <a:p>
            <a:pPr algn="ctr"/>
            <a:r>
              <a:rPr lang="en-US" sz="3600"/>
              <a:t>Romans 8:28-30</a:t>
            </a:r>
          </a:p>
        </p:txBody>
      </p:sp>
      <p:sp>
        <p:nvSpPr>
          <p:cNvPr id="4" name="TextBox 3">
            <a:extLst>
              <a:ext uri="{FF2B5EF4-FFF2-40B4-BE49-F238E27FC236}">
                <a16:creationId xmlns:a16="http://schemas.microsoft.com/office/drawing/2014/main" id="{FEF857C5-BA66-D74F-5BE8-956AD006B26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01D52CA1-1B83-FEBC-C1D8-68638E022569}"/>
              </a:ext>
            </a:extLst>
          </p:cNvPr>
          <p:cNvSpPr txBox="1"/>
          <p:nvPr/>
        </p:nvSpPr>
        <p:spPr>
          <a:xfrm>
            <a:off x="1016000" y="1905000"/>
            <a:ext cx="10160000" cy="3908762"/>
          </a:xfrm>
          <a:prstGeom prst="rect">
            <a:avLst/>
          </a:prstGeom>
          <a:noFill/>
        </p:spPr>
        <p:txBody>
          <a:bodyPr vert="horz" rtlCol="0">
            <a:spAutoFit/>
          </a:bodyPr>
          <a:lstStyle/>
          <a:p>
            <a:pPr algn="ctr"/>
            <a:r>
              <a:rPr lang="en-US" sz="3100"/>
              <a:t>And we know that God causes all things to work together for good to </a:t>
            </a:r>
            <a:r>
              <a:rPr lang="en-US" sz="3100" b="1">
                <a:solidFill>
                  <a:srgbClr val="FF0000"/>
                </a:solidFill>
              </a:rPr>
              <a:t>those who love God</a:t>
            </a:r>
            <a:r>
              <a:rPr lang="en-US" sz="3100"/>
              <a:t>, to those who are called according to His purpose. For those whom He foreknew, He also predestined to </a:t>
            </a:r>
            <a:r>
              <a:rPr lang="en-US" sz="3100" b="1">
                <a:solidFill>
                  <a:srgbClr val="FF0000"/>
                </a:solidFill>
              </a:rPr>
              <a:t>become conformed to the image of His Son</a:t>
            </a:r>
            <a:r>
              <a:rPr lang="en-US" sz="3100"/>
              <a:t>, so that He would be the firstborn among many brethren; and these whom He predestined, He also called; and these whom He called, He also justified; and these whom He justified, He also glorified.</a:t>
            </a:r>
          </a:p>
        </p:txBody>
      </p:sp>
    </p:spTree>
    <p:extLst>
      <p:ext uri="{BB962C8B-B14F-4D97-AF65-F5344CB8AC3E}">
        <p14:creationId xmlns:p14="http://schemas.microsoft.com/office/powerpoint/2010/main" val="226913064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79DD38-0B76-BA66-9E2C-8C9607346726}"/>
              </a:ext>
            </a:extLst>
          </p:cNvPr>
          <p:cNvSpPr txBox="1"/>
          <p:nvPr/>
        </p:nvSpPr>
        <p:spPr>
          <a:xfrm>
            <a:off x="127000" y="127000"/>
            <a:ext cx="7315200" cy="276999"/>
          </a:xfrm>
          <a:prstGeom prst="rect">
            <a:avLst/>
          </a:prstGeom>
          <a:noFill/>
        </p:spPr>
        <p:txBody>
          <a:bodyPr vert="horz" lIns="0" tIns="0" rIns="0" bIns="0" rtlCol="0">
            <a:spAutoFit/>
          </a:bodyPr>
          <a:lstStyle/>
          <a:p>
            <a:r>
              <a:rPr lang="en-US"/>
              <a:t>Does the son have the same name as the father?</a:t>
            </a:r>
          </a:p>
        </p:txBody>
      </p:sp>
      <p:sp>
        <p:nvSpPr>
          <p:cNvPr id="3" name="TextBox 2">
            <a:extLst>
              <a:ext uri="{FF2B5EF4-FFF2-40B4-BE49-F238E27FC236}">
                <a16:creationId xmlns:a16="http://schemas.microsoft.com/office/drawing/2014/main" id="{B2FB45F4-DB2D-B76D-FE3E-4B376BD39A94}"/>
              </a:ext>
            </a:extLst>
          </p:cNvPr>
          <p:cNvSpPr txBox="1"/>
          <p:nvPr/>
        </p:nvSpPr>
        <p:spPr>
          <a:xfrm>
            <a:off x="0" y="762000"/>
            <a:ext cx="12192000" cy="646331"/>
          </a:xfrm>
          <a:prstGeom prst="rect">
            <a:avLst/>
          </a:prstGeom>
          <a:noFill/>
        </p:spPr>
        <p:txBody>
          <a:bodyPr vert="horz" rtlCol="0">
            <a:spAutoFit/>
          </a:bodyPr>
          <a:lstStyle/>
          <a:p>
            <a:pPr algn="ctr"/>
            <a:r>
              <a:rPr lang="en-US" sz="3600"/>
              <a:t>Wisdom of Solomon [Book of Wisdom] 2:23-24</a:t>
            </a:r>
          </a:p>
        </p:txBody>
      </p:sp>
      <p:sp>
        <p:nvSpPr>
          <p:cNvPr id="4" name="TextBox 3">
            <a:extLst>
              <a:ext uri="{FF2B5EF4-FFF2-40B4-BE49-F238E27FC236}">
                <a16:creationId xmlns:a16="http://schemas.microsoft.com/office/drawing/2014/main" id="{4929F0CD-00EB-DD07-7C0E-6616FD0370CD}"/>
              </a:ext>
            </a:extLst>
          </p:cNvPr>
          <p:cNvSpPr txBox="1"/>
          <p:nvPr/>
        </p:nvSpPr>
        <p:spPr>
          <a:xfrm>
            <a:off x="0" y="1270000"/>
            <a:ext cx="12192000" cy="400110"/>
          </a:xfrm>
          <a:prstGeom prst="rect">
            <a:avLst/>
          </a:prstGeom>
          <a:noFill/>
        </p:spPr>
        <p:txBody>
          <a:bodyPr vert="horz" rtlCol="0">
            <a:spAutoFit/>
          </a:bodyPr>
          <a:lstStyle/>
          <a:p>
            <a:pPr algn="ctr"/>
            <a:r>
              <a:rPr lang="en-US" sz="2000"/>
              <a:t>(NABRE, New American Bible Revised Edition)</a:t>
            </a:r>
          </a:p>
        </p:txBody>
      </p:sp>
      <p:sp>
        <p:nvSpPr>
          <p:cNvPr id="5" name="TextBox 4">
            <a:extLst>
              <a:ext uri="{FF2B5EF4-FFF2-40B4-BE49-F238E27FC236}">
                <a16:creationId xmlns:a16="http://schemas.microsoft.com/office/drawing/2014/main" id="{F954C823-9F38-6D36-B170-01DB2392C0EB}"/>
              </a:ext>
            </a:extLst>
          </p:cNvPr>
          <p:cNvSpPr txBox="1"/>
          <p:nvPr/>
        </p:nvSpPr>
        <p:spPr>
          <a:xfrm>
            <a:off x="1016000" y="1905000"/>
            <a:ext cx="10160000" cy="2000548"/>
          </a:xfrm>
          <a:prstGeom prst="rect">
            <a:avLst/>
          </a:prstGeom>
          <a:noFill/>
        </p:spPr>
        <p:txBody>
          <a:bodyPr vert="horz" rtlCol="0">
            <a:spAutoFit/>
          </a:bodyPr>
          <a:lstStyle/>
          <a:p>
            <a:pPr algn="ctr"/>
            <a:r>
              <a:rPr lang="en-US" sz="3100"/>
              <a:t>For God created us for incorruption, </a:t>
            </a:r>
            <a:r>
              <a:rPr lang="en-US" sz="3100" b="1">
                <a:solidFill>
                  <a:srgbClr val="FF0000"/>
                </a:solidFill>
              </a:rPr>
              <a:t>and made us in the image of his own eternity</a:t>
            </a:r>
            <a:r>
              <a:rPr lang="en-US" sz="3100"/>
              <a:t>, But through the devil's envy, death entered the world, and those who belong to his company experience it.</a:t>
            </a:r>
          </a:p>
        </p:txBody>
      </p:sp>
    </p:spTree>
    <p:extLst>
      <p:ext uri="{BB962C8B-B14F-4D97-AF65-F5344CB8AC3E}">
        <p14:creationId xmlns:p14="http://schemas.microsoft.com/office/powerpoint/2010/main" val="112812390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959A-B509-B001-D74E-04EC3A6896BA}"/>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Spirit of Christ</a:t>
            </a:r>
          </a:p>
        </p:txBody>
      </p:sp>
      <p:sp>
        <p:nvSpPr>
          <p:cNvPr id="3" name="Subtitle 2">
            <a:extLst>
              <a:ext uri="{FF2B5EF4-FFF2-40B4-BE49-F238E27FC236}">
                <a16:creationId xmlns:a16="http://schemas.microsoft.com/office/drawing/2014/main" id="{152A605B-A1AD-AB59-A03F-3B4DFAA294F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184347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53B68C-3401-DFDE-63E2-BC638F8FD67C}"/>
              </a:ext>
            </a:extLst>
          </p:cNvPr>
          <p:cNvSpPr txBox="1"/>
          <p:nvPr/>
        </p:nvSpPr>
        <p:spPr>
          <a:xfrm>
            <a:off x="127000" y="127000"/>
            <a:ext cx="7315200" cy="276999"/>
          </a:xfrm>
          <a:prstGeom prst="rect">
            <a:avLst/>
          </a:prstGeom>
          <a:noFill/>
        </p:spPr>
        <p:txBody>
          <a:bodyPr vert="horz" lIns="0" tIns="0" rIns="0" bIns="0" rtlCol="0">
            <a:spAutoFit/>
          </a:bodyPr>
          <a:lstStyle/>
          <a:p>
            <a:r>
              <a:rPr lang="en-US"/>
              <a:t>SPIRIT OF CHRIST</a:t>
            </a:r>
          </a:p>
        </p:txBody>
      </p:sp>
      <p:sp>
        <p:nvSpPr>
          <p:cNvPr id="3" name="TextBox 2">
            <a:extLst>
              <a:ext uri="{FF2B5EF4-FFF2-40B4-BE49-F238E27FC236}">
                <a16:creationId xmlns:a16="http://schemas.microsoft.com/office/drawing/2014/main" id="{980BAC41-70D1-167B-25B9-7161CDF6E2FE}"/>
              </a:ext>
            </a:extLst>
          </p:cNvPr>
          <p:cNvSpPr txBox="1"/>
          <p:nvPr/>
        </p:nvSpPr>
        <p:spPr>
          <a:xfrm>
            <a:off x="0" y="762000"/>
            <a:ext cx="12192000" cy="646331"/>
          </a:xfrm>
          <a:prstGeom prst="rect">
            <a:avLst/>
          </a:prstGeom>
          <a:noFill/>
        </p:spPr>
        <p:txBody>
          <a:bodyPr vert="horz" rtlCol="0">
            <a:spAutoFit/>
          </a:bodyPr>
          <a:lstStyle/>
          <a:p>
            <a:pPr algn="ctr"/>
            <a:r>
              <a:rPr lang="en-US" sz="3600"/>
              <a:t>First Peter 1:10-12</a:t>
            </a:r>
          </a:p>
        </p:txBody>
      </p:sp>
      <p:sp>
        <p:nvSpPr>
          <p:cNvPr id="4" name="TextBox 3">
            <a:extLst>
              <a:ext uri="{FF2B5EF4-FFF2-40B4-BE49-F238E27FC236}">
                <a16:creationId xmlns:a16="http://schemas.microsoft.com/office/drawing/2014/main" id="{561DCBA6-2646-1B54-8F73-33A3B5776FC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68A3829-CB76-9CBE-B2B1-1AFAB71CAFF5}"/>
              </a:ext>
            </a:extLst>
          </p:cNvPr>
          <p:cNvSpPr txBox="1"/>
          <p:nvPr/>
        </p:nvSpPr>
        <p:spPr>
          <a:xfrm>
            <a:off x="1016000" y="1905000"/>
            <a:ext cx="10160000" cy="2477601"/>
          </a:xfrm>
          <a:prstGeom prst="rect">
            <a:avLst/>
          </a:prstGeom>
          <a:noFill/>
        </p:spPr>
        <p:txBody>
          <a:bodyPr vert="horz" rtlCol="0">
            <a:spAutoFit/>
          </a:bodyPr>
          <a:lstStyle/>
          <a:p>
            <a:pPr algn="ctr"/>
            <a:r>
              <a:rPr lang="en-US" sz="3100"/>
              <a:t>As to this salvation, the prophets who prophesied of the grace that would come to you made careful searches and inquiries, seeking to know what person or time the </a:t>
            </a:r>
            <a:r>
              <a:rPr lang="en-US" sz="3100" b="1">
                <a:solidFill>
                  <a:srgbClr val="FF0000"/>
                </a:solidFill>
              </a:rPr>
              <a:t>Spirit of Christ</a:t>
            </a:r>
            <a:r>
              <a:rPr lang="en-US" sz="3100"/>
              <a:t> within them was indicating as He predicted the sufferings of Christ and the glories to follow. (Continued...)</a:t>
            </a:r>
          </a:p>
        </p:txBody>
      </p:sp>
    </p:spTree>
    <p:extLst>
      <p:ext uri="{BB962C8B-B14F-4D97-AF65-F5344CB8AC3E}">
        <p14:creationId xmlns:p14="http://schemas.microsoft.com/office/powerpoint/2010/main" val="88091847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CAFB67-CA81-85DC-A62A-AE8F87DDDA61}"/>
              </a:ext>
            </a:extLst>
          </p:cNvPr>
          <p:cNvSpPr txBox="1"/>
          <p:nvPr/>
        </p:nvSpPr>
        <p:spPr>
          <a:xfrm>
            <a:off x="127000" y="127000"/>
            <a:ext cx="7315200" cy="276999"/>
          </a:xfrm>
          <a:prstGeom prst="rect">
            <a:avLst/>
          </a:prstGeom>
          <a:noFill/>
        </p:spPr>
        <p:txBody>
          <a:bodyPr vert="horz" lIns="0" tIns="0" rIns="0" bIns="0" rtlCol="0">
            <a:spAutoFit/>
          </a:bodyPr>
          <a:lstStyle/>
          <a:p>
            <a:r>
              <a:rPr lang="en-US"/>
              <a:t>SPIRIT OF CHRIST</a:t>
            </a:r>
          </a:p>
        </p:txBody>
      </p:sp>
      <p:sp>
        <p:nvSpPr>
          <p:cNvPr id="3" name="TextBox 2">
            <a:extLst>
              <a:ext uri="{FF2B5EF4-FFF2-40B4-BE49-F238E27FC236}">
                <a16:creationId xmlns:a16="http://schemas.microsoft.com/office/drawing/2014/main" id="{E638E3B5-C9C4-80FF-30B9-5CD941F08498}"/>
              </a:ext>
            </a:extLst>
          </p:cNvPr>
          <p:cNvSpPr txBox="1"/>
          <p:nvPr/>
        </p:nvSpPr>
        <p:spPr>
          <a:xfrm>
            <a:off x="1016000" y="635000"/>
            <a:ext cx="10160000" cy="2477601"/>
          </a:xfrm>
          <a:prstGeom prst="rect">
            <a:avLst/>
          </a:prstGeom>
          <a:noFill/>
        </p:spPr>
        <p:txBody>
          <a:bodyPr vert="horz" rtlCol="0">
            <a:spAutoFit/>
          </a:bodyPr>
          <a:lstStyle/>
          <a:p>
            <a:pPr algn="ctr"/>
            <a:r>
              <a:rPr lang="en-US" sz="3100"/>
              <a:t>It was revealed to them that they were not serving themselves, but you, in these things which now have been announced to you through those who preached the gospel to you by the Holy Spirit sent from heaven--things into which angels long to look.</a:t>
            </a:r>
          </a:p>
        </p:txBody>
      </p:sp>
    </p:spTree>
    <p:extLst>
      <p:ext uri="{BB962C8B-B14F-4D97-AF65-F5344CB8AC3E}">
        <p14:creationId xmlns:p14="http://schemas.microsoft.com/office/powerpoint/2010/main" val="105994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F50C41-4422-F5A6-CE73-FF43C2EA4850}"/>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6EBCD032-D111-D603-3F6A-8DF865501D67}"/>
              </a:ext>
            </a:extLst>
          </p:cNvPr>
          <p:cNvSpPr txBox="1"/>
          <p:nvPr/>
        </p:nvSpPr>
        <p:spPr>
          <a:xfrm>
            <a:off x="0" y="762000"/>
            <a:ext cx="12192000" cy="646331"/>
          </a:xfrm>
          <a:prstGeom prst="rect">
            <a:avLst/>
          </a:prstGeom>
          <a:noFill/>
        </p:spPr>
        <p:txBody>
          <a:bodyPr vert="horz" rtlCol="0">
            <a:spAutoFit/>
          </a:bodyPr>
          <a:lstStyle/>
          <a:p>
            <a:pPr algn="ctr"/>
            <a:r>
              <a:rPr lang="en-US" sz="3600"/>
              <a:t>Matthew 8:29</a:t>
            </a:r>
          </a:p>
        </p:txBody>
      </p:sp>
      <p:sp>
        <p:nvSpPr>
          <p:cNvPr id="4" name="TextBox 3">
            <a:extLst>
              <a:ext uri="{FF2B5EF4-FFF2-40B4-BE49-F238E27FC236}">
                <a16:creationId xmlns:a16="http://schemas.microsoft.com/office/drawing/2014/main" id="{FDACA032-ED6F-137D-8D8B-019B7560D3E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A88C1E4-3A2D-70F7-4DF3-9E28E9D8437D}"/>
              </a:ext>
            </a:extLst>
          </p:cNvPr>
          <p:cNvSpPr txBox="1"/>
          <p:nvPr/>
        </p:nvSpPr>
        <p:spPr>
          <a:xfrm>
            <a:off x="1016000" y="1905000"/>
            <a:ext cx="10160000" cy="1523494"/>
          </a:xfrm>
          <a:prstGeom prst="rect">
            <a:avLst/>
          </a:prstGeom>
          <a:noFill/>
        </p:spPr>
        <p:txBody>
          <a:bodyPr vert="horz" rtlCol="0">
            <a:spAutoFit/>
          </a:bodyPr>
          <a:lstStyle/>
          <a:p>
            <a:pPr algn="ctr"/>
            <a:r>
              <a:rPr lang="en-US" sz="3100"/>
              <a:t>And they cried out, saying, "What business do we have with each other, </a:t>
            </a:r>
            <a:r>
              <a:rPr lang="en-US" sz="3100" b="1">
                <a:solidFill>
                  <a:srgbClr val="FF0000"/>
                </a:solidFill>
              </a:rPr>
              <a:t>Son of God</a:t>
            </a:r>
            <a:r>
              <a:rPr lang="en-US" sz="3100"/>
              <a:t>? Have You come here to torment us before the time?"</a:t>
            </a:r>
          </a:p>
        </p:txBody>
      </p:sp>
    </p:spTree>
    <p:extLst>
      <p:ext uri="{BB962C8B-B14F-4D97-AF65-F5344CB8AC3E}">
        <p14:creationId xmlns:p14="http://schemas.microsoft.com/office/powerpoint/2010/main" val="180573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3CDF91-78AE-904A-1072-F6CA6F29E535}"/>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57BA357B-8870-BAE6-4436-BE999F3CE58F}"/>
              </a:ext>
            </a:extLst>
          </p:cNvPr>
          <p:cNvSpPr txBox="1"/>
          <p:nvPr/>
        </p:nvSpPr>
        <p:spPr>
          <a:xfrm>
            <a:off x="0" y="762000"/>
            <a:ext cx="12192000" cy="646331"/>
          </a:xfrm>
          <a:prstGeom prst="rect">
            <a:avLst/>
          </a:prstGeom>
          <a:noFill/>
        </p:spPr>
        <p:txBody>
          <a:bodyPr vert="horz" rtlCol="0">
            <a:spAutoFit/>
          </a:bodyPr>
          <a:lstStyle/>
          <a:p>
            <a:pPr algn="ctr"/>
            <a:r>
              <a:rPr lang="en-US" sz="3600"/>
              <a:t>Colossians 3:17</a:t>
            </a:r>
          </a:p>
        </p:txBody>
      </p:sp>
      <p:sp>
        <p:nvSpPr>
          <p:cNvPr id="4" name="TextBox 3">
            <a:extLst>
              <a:ext uri="{FF2B5EF4-FFF2-40B4-BE49-F238E27FC236}">
                <a16:creationId xmlns:a16="http://schemas.microsoft.com/office/drawing/2014/main" id="{FD61C99B-5B16-DF99-5FF4-467FEFD29D5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3821950-890E-11D4-4154-B7D4EBE753C6}"/>
              </a:ext>
            </a:extLst>
          </p:cNvPr>
          <p:cNvSpPr txBox="1"/>
          <p:nvPr/>
        </p:nvSpPr>
        <p:spPr>
          <a:xfrm>
            <a:off x="1016000" y="1905000"/>
            <a:ext cx="10160000" cy="1046440"/>
          </a:xfrm>
          <a:prstGeom prst="rect">
            <a:avLst/>
          </a:prstGeom>
          <a:noFill/>
        </p:spPr>
        <p:txBody>
          <a:bodyPr vert="horz" rtlCol="0">
            <a:spAutoFit/>
          </a:bodyPr>
          <a:lstStyle/>
          <a:p>
            <a:pPr algn="ctr"/>
            <a:r>
              <a:rPr lang="en-US" sz="3100"/>
              <a:t>Whatever you do in word or deed, </a:t>
            </a:r>
            <a:r>
              <a:rPr lang="en-US" sz="3100" b="1">
                <a:solidFill>
                  <a:srgbClr val="FF0000"/>
                </a:solidFill>
              </a:rPr>
              <a:t>do all in the name of the Lord Jesus</a:t>
            </a:r>
            <a:r>
              <a:rPr lang="en-US" sz="3100"/>
              <a:t>, giving thanks through Him to God the Father.</a:t>
            </a:r>
          </a:p>
        </p:txBody>
      </p:sp>
    </p:spTree>
    <p:extLst>
      <p:ext uri="{BB962C8B-B14F-4D97-AF65-F5344CB8AC3E}">
        <p14:creationId xmlns:p14="http://schemas.microsoft.com/office/powerpoint/2010/main" val="337206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04EA3-AAE7-DC6B-BC7E-4FBA2E2654F1}"/>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767DCF8A-4D3A-37E9-3DDE-2F005A0A4F85}"/>
              </a:ext>
            </a:extLst>
          </p:cNvPr>
          <p:cNvSpPr txBox="1"/>
          <p:nvPr/>
        </p:nvSpPr>
        <p:spPr>
          <a:xfrm>
            <a:off x="0" y="762000"/>
            <a:ext cx="12192000" cy="646331"/>
          </a:xfrm>
          <a:prstGeom prst="rect">
            <a:avLst/>
          </a:prstGeom>
          <a:noFill/>
        </p:spPr>
        <p:txBody>
          <a:bodyPr vert="horz" rtlCol="0">
            <a:spAutoFit/>
          </a:bodyPr>
          <a:lstStyle/>
          <a:p>
            <a:pPr algn="ctr"/>
            <a:r>
              <a:rPr lang="en-US" sz="3600"/>
              <a:t>Mark 9:7-9</a:t>
            </a:r>
          </a:p>
        </p:txBody>
      </p:sp>
      <p:sp>
        <p:nvSpPr>
          <p:cNvPr id="4" name="TextBox 3">
            <a:extLst>
              <a:ext uri="{FF2B5EF4-FFF2-40B4-BE49-F238E27FC236}">
                <a16:creationId xmlns:a16="http://schemas.microsoft.com/office/drawing/2014/main" id="{C80FEB86-47F5-28E6-3F7F-235B046AC0A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B3A196A-48BB-745D-9325-2A8A96C58B62}"/>
              </a:ext>
            </a:extLst>
          </p:cNvPr>
          <p:cNvSpPr txBox="1"/>
          <p:nvPr/>
        </p:nvSpPr>
        <p:spPr>
          <a:xfrm>
            <a:off x="1016000" y="1905000"/>
            <a:ext cx="10160000" cy="3431709"/>
          </a:xfrm>
          <a:prstGeom prst="rect">
            <a:avLst/>
          </a:prstGeom>
          <a:noFill/>
        </p:spPr>
        <p:txBody>
          <a:bodyPr vert="horz" rtlCol="0">
            <a:spAutoFit/>
          </a:bodyPr>
          <a:lstStyle/>
          <a:p>
            <a:pPr algn="ctr"/>
            <a:r>
              <a:rPr lang="en-US" sz="3100"/>
              <a:t>Then a cloud formed, overshadowing them, and a voice came out of the cloud, "</a:t>
            </a:r>
            <a:r>
              <a:rPr lang="en-US" sz="3100" b="1">
                <a:solidFill>
                  <a:srgbClr val="FF0000"/>
                </a:solidFill>
              </a:rPr>
              <a:t>This is My beloved Son</a:t>
            </a:r>
            <a:r>
              <a:rPr lang="en-US" sz="3100"/>
              <a:t>, listen to Him!" All at once they looked around and saw no one with them anymore, </a:t>
            </a:r>
            <a:r>
              <a:rPr lang="en-US" sz="3100" b="1">
                <a:solidFill>
                  <a:srgbClr val="FF0000"/>
                </a:solidFill>
              </a:rPr>
              <a:t>except Jesus alone</a:t>
            </a:r>
            <a:r>
              <a:rPr lang="en-US" sz="3100"/>
              <a:t>. As they were coming down from the mountain, He gave them orders not to relate to anyone what they had seen, until the Son of Man rose from the dead.</a:t>
            </a:r>
          </a:p>
        </p:txBody>
      </p:sp>
    </p:spTree>
    <p:extLst>
      <p:ext uri="{BB962C8B-B14F-4D97-AF65-F5344CB8AC3E}">
        <p14:creationId xmlns:p14="http://schemas.microsoft.com/office/powerpoint/2010/main" val="3959894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40D9EE-5BB0-61F3-837D-639C11B2247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7907088D-E207-B4E7-13EA-176B56DA2937}"/>
              </a:ext>
            </a:extLst>
          </p:cNvPr>
          <p:cNvSpPr txBox="1"/>
          <p:nvPr/>
        </p:nvSpPr>
        <p:spPr>
          <a:xfrm>
            <a:off x="0" y="762000"/>
            <a:ext cx="12192000" cy="646331"/>
          </a:xfrm>
          <a:prstGeom prst="rect">
            <a:avLst/>
          </a:prstGeom>
          <a:noFill/>
        </p:spPr>
        <p:txBody>
          <a:bodyPr vert="horz" rtlCol="0">
            <a:spAutoFit/>
          </a:bodyPr>
          <a:lstStyle/>
          <a:p>
            <a:pPr algn="ctr"/>
            <a:r>
              <a:rPr lang="en-US" sz="3600"/>
              <a:t>Mark 9:7-9</a:t>
            </a:r>
          </a:p>
        </p:txBody>
      </p:sp>
      <p:sp>
        <p:nvSpPr>
          <p:cNvPr id="4" name="TextBox 3">
            <a:extLst>
              <a:ext uri="{FF2B5EF4-FFF2-40B4-BE49-F238E27FC236}">
                <a16:creationId xmlns:a16="http://schemas.microsoft.com/office/drawing/2014/main" id="{A9AECA72-0F4F-F592-62F8-DDCFDDB77D5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3F53431-1F0E-BBAD-719F-76C715A661B2}"/>
              </a:ext>
            </a:extLst>
          </p:cNvPr>
          <p:cNvSpPr txBox="1"/>
          <p:nvPr/>
        </p:nvSpPr>
        <p:spPr>
          <a:xfrm>
            <a:off x="1016000" y="1905000"/>
            <a:ext cx="10160000" cy="3431709"/>
          </a:xfrm>
          <a:prstGeom prst="rect">
            <a:avLst/>
          </a:prstGeom>
          <a:noFill/>
        </p:spPr>
        <p:txBody>
          <a:bodyPr vert="horz" rtlCol="0">
            <a:spAutoFit/>
          </a:bodyPr>
          <a:lstStyle/>
          <a:p>
            <a:pPr algn="ctr"/>
            <a:r>
              <a:rPr lang="en-US" sz="3100"/>
              <a:t>Then a cloud formed, overshadowing them, and a voice came out of the cloud, "</a:t>
            </a:r>
            <a:r>
              <a:rPr lang="en-US" sz="3100" b="1">
                <a:solidFill>
                  <a:srgbClr val="FF0000"/>
                </a:solidFill>
              </a:rPr>
              <a:t>This is My beloved Son</a:t>
            </a:r>
            <a:r>
              <a:rPr lang="en-US" sz="3100"/>
              <a:t>, listen to Him!" All at once they looked around and saw no one with them anymore, </a:t>
            </a:r>
            <a:r>
              <a:rPr lang="en-US" sz="3100" b="1">
                <a:solidFill>
                  <a:srgbClr val="FF0000"/>
                </a:solidFill>
              </a:rPr>
              <a:t>except Jesus alone</a:t>
            </a:r>
            <a:r>
              <a:rPr lang="en-US" sz="3100"/>
              <a:t>. As they were coming down from the mountain, He gave them orders not to relate to anyone what they had seen, until the Son of Man rose from the dead.</a:t>
            </a:r>
          </a:p>
        </p:txBody>
      </p:sp>
    </p:spTree>
    <p:extLst>
      <p:ext uri="{BB962C8B-B14F-4D97-AF65-F5344CB8AC3E}">
        <p14:creationId xmlns:p14="http://schemas.microsoft.com/office/powerpoint/2010/main" val="1640078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509C36-57AF-2BD1-2E2E-E04F9F95DC64}"/>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C5C80B76-BEC5-1CF9-9DA5-456E2576F61C}"/>
              </a:ext>
            </a:extLst>
          </p:cNvPr>
          <p:cNvSpPr txBox="1"/>
          <p:nvPr/>
        </p:nvSpPr>
        <p:spPr>
          <a:xfrm>
            <a:off x="0" y="762000"/>
            <a:ext cx="12192000" cy="646331"/>
          </a:xfrm>
          <a:prstGeom prst="rect">
            <a:avLst/>
          </a:prstGeom>
          <a:noFill/>
        </p:spPr>
        <p:txBody>
          <a:bodyPr vert="horz" rtlCol="0">
            <a:spAutoFit/>
          </a:bodyPr>
          <a:lstStyle/>
          <a:p>
            <a:pPr algn="ctr"/>
            <a:r>
              <a:rPr lang="en-US" sz="3600"/>
              <a:t>Matthew 3:13-17</a:t>
            </a:r>
          </a:p>
        </p:txBody>
      </p:sp>
      <p:sp>
        <p:nvSpPr>
          <p:cNvPr id="4" name="TextBox 3">
            <a:extLst>
              <a:ext uri="{FF2B5EF4-FFF2-40B4-BE49-F238E27FC236}">
                <a16:creationId xmlns:a16="http://schemas.microsoft.com/office/drawing/2014/main" id="{4FB7657D-E809-F4BE-0696-B69B7FBB0CD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2FF98AF-D2C2-C507-4865-398D4CFE658B}"/>
              </a:ext>
            </a:extLst>
          </p:cNvPr>
          <p:cNvSpPr txBox="1"/>
          <p:nvPr/>
        </p:nvSpPr>
        <p:spPr>
          <a:xfrm>
            <a:off x="1016000" y="1905000"/>
            <a:ext cx="10160000" cy="3431709"/>
          </a:xfrm>
          <a:prstGeom prst="rect">
            <a:avLst/>
          </a:prstGeom>
          <a:noFill/>
        </p:spPr>
        <p:txBody>
          <a:bodyPr vert="horz" rtlCol="0">
            <a:spAutoFit/>
          </a:bodyPr>
          <a:lstStyle/>
          <a:p>
            <a:pPr algn="ctr"/>
            <a:r>
              <a:rPr lang="en-US" sz="3100"/>
              <a:t>Then Jesus arrived from Galilee at the Jordan coming to John, to be baptized by him. But John tried to prevent Him, saying, "I have need to be baptized by You, and do You come to me?" But Jesus answering said to him, "Permit it at this time; for in this way it is fitting for us to fulfill all righteousness." Then he permitted Him. After being baptized, Jesus came up immediately from the water; (Continued...)</a:t>
            </a:r>
          </a:p>
        </p:txBody>
      </p:sp>
    </p:spTree>
    <p:extLst>
      <p:ext uri="{BB962C8B-B14F-4D97-AF65-F5344CB8AC3E}">
        <p14:creationId xmlns:p14="http://schemas.microsoft.com/office/powerpoint/2010/main" val="505348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DCFBA3-45DF-FA32-3D00-052885DA47C1}"/>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D530FB88-6541-B212-660F-AE0D7E3637F1}"/>
              </a:ext>
            </a:extLst>
          </p:cNvPr>
          <p:cNvSpPr txBox="1"/>
          <p:nvPr/>
        </p:nvSpPr>
        <p:spPr>
          <a:xfrm>
            <a:off x="1016000" y="635000"/>
            <a:ext cx="10160000" cy="2000548"/>
          </a:xfrm>
          <a:prstGeom prst="rect">
            <a:avLst/>
          </a:prstGeom>
          <a:noFill/>
        </p:spPr>
        <p:txBody>
          <a:bodyPr vert="horz" rtlCol="0">
            <a:spAutoFit/>
          </a:bodyPr>
          <a:lstStyle/>
          <a:p>
            <a:pPr algn="ctr"/>
            <a:r>
              <a:rPr lang="en-US" sz="3100"/>
              <a:t>and behold, the heavens were opened, and he saw the Spirit of God descending as a dove and lighting on Him, and behold, a voice out of the heavens said, "</a:t>
            </a:r>
            <a:r>
              <a:rPr lang="en-US" sz="3100" b="1">
                <a:solidFill>
                  <a:srgbClr val="FF0000"/>
                </a:solidFill>
              </a:rPr>
              <a:t>This is My beloved Son</a:t>
            </a:r>
            <a:r>
              <a:rPr lang="en-US" sz="3100"/>
              <a:t>, in whom I am well-pleased."</a:t>
            </a:r>
          </a:p>
        </p:txBody>
      </p:sp>
    </p:spTree>
    <p:extLst>
      <p:ext uri="{BB962C8B-B14F-4D97-AF65-F5344CB8AC3E}">
        <p14:creationId xmlns:p14="http://schemas.microsoft.com/office/powerpoint/2010/main" val="1077938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67312-BD3F-5B50-340C-CF392BEE972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EE53FAE7-C18C-6312-3FFD-07515383A23D}"/>
              </a:ext>
            </a:extLst>
          </p:cNvPr>
          <p:cNvSpPr txBox="1"/>
          <p:nvPr/>
        </p:nvSpPr>
        <p:spPr>
          <a:xfrm>
            <a:off x="0" y="762000"/>
            <a:ext cx="12192000" cy="646331"/>
          </a:xfrm>
          <a:prstGeom prst="rect">
            <a:avLst/>
          </a:prstGeom>
          <a:noFill/>
        </p:spPr>
        <p:txBody>
          <a:bodyPr vert="horz" rtlCol="0">
            <a:spAutoFit/>
          </a:bodyPr>
          <a:lstStyle/>
          <a:p>
            <a:pPr algn="ctr"/>
            <a:r>
              <a:rPr lang="en-US" sz="3600"/>
              <a:t>John 3:18</a:t>
            </a:r>
          </a:p>
        </p:txBody>
      </p:sp>
      <p:sp>
        <p:nvSpPr>
          <p:cNvPr id="4" name="TextBox 3">
            <a:extLst>
              <a:ext uri="{FF2B5EF4-FFF2-40B4-BE49-F238E27FC236}">
                <a16:creationId xmlns:a16="http://schemas.microsoft.com/office/drawing/2014/main" id="{422A8EF8-B5E5-3FE8-34DA-720AF58C33C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F6A7766-8E38-2839-D91C-49365A9343C4}"/>
              </a:ext>
            </a:extLst>
          </p:cNvPr>
          <p:cNvSpPr txBox="1"/>
          <p:nvPr/>
        </p:nvSpPr>
        <p:spPr>
          <a:xfrm>
            <a:off x="1016000" y="1905000"/>
            <a:ext cx="10160000" cy="1523494"/>
          </a:xfrm>
          <a:prstGeom prst="rect">
            <a:avLst/>
          </a:prstGeom>
          <a:noFill/>
        </p:spPr>
        <p:txBody>
          <a:bodyPr vert="horz" rtlCol="0">
            <a:spAutoFit/>
          </a:bodyPr>
          <a:lstStyle/>
          <a:p>
            <a:pPr algn="ctr"/>
            <a:r>
              <a:rPr lang="en-US" sz="3100"/>
              <a:t>"He who believes in Him is not judged; he who does not believe has been judged already, because </a:t>
            </a:r>
            <a:r>
              <a:rPr lang="en-US" sz="3100" b="1">
                <a:solidFill>
                  <a:srgbClr val="FF0000"/>
                </a:solidFill>
              </a:rPr>
              <a:t>he has not believed in the name of the only begotten Son of God</a:t>
            </a:r>
            <a:r>
              <a:rPr lang="en-US" sz="3100"/>
              <a:t>.</a:t>
            </a:r>
          </a:p>
        </p:txBody>
      </p:sp>
    </p:spTree>
    <p:extLst>
      <p:ext uri="{BB962C8B-B14F-4D97-AF65-F5344CB8AC3E}">
        <p14:creationId xmlns:p14="http://schemas.microsoft.com/office/powerpoint/2010/main" val="2131124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72FDF6-DE2E-4E83-DFF7-EADDB014BC58}"/>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37959F68-888D-5619-DF44-CE10DE103219}"/>
              </a:ext>
            </a:extLst>
          </p:cNvPr>
          <p:cNvSpPr txBox="1"/>
          <p:nvPr/>
        </p:nvSpPr>
        <p:spPr>
          <a:xfrm>
            <a:off x="0" y="762000"/>
            <a:ext cx="12192000" cy="646331"/>
          </a:xfrm>
          <a:prstGeom prst="rect">
            <a:avLst/>
          </a:prstGeom>
          <a:noFill/>
        </p:spPr>
        <p:txBody>
          <a:bodyPr vert="horz" rtlCol="0">
            <a:spAutoFit/>
          </a:bodyPr>
          <a:lstStyle/>
          <a:p>
            <a:pPr algn="ctr"/>
            <a:r>
              <a:rPr lang="en-US" sz="3600"/>
              <a:t>Luke 9:20</a:t>
            </a:r>
          </a:p>
        </p:txBody>
      </p:sp>
      <p:sp>
        <p:nvSpPr>
          <p:cNvPr id="4" name="TextBox 3">
            <a:extLst>
              <a:ext uri="{FF2B5EF4-FFF2-40B4-BE49-F238E27FC236}">
                <a16:creationId xmlns:a16="http://schemas.microsoft.com/office/drawing/2014/main" id="{E1D1C7D4-C6D0-624D-13B4-C16E3898770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B14FA10-7A3D-B96B-BE82-CBA21282E4C6}"/>
              </a:ext>
            </a:extLst>
          </p:cNvPr>
          <p:cNvSpPr txBox="1"/>
          <p:nvPr/>
        </p:nvSpPr>
        <p:spPr>
          <a:xfrm>
            <a:off x="1016000" y="1905000"/>
            <a:ext cx="10160000" cy="1046440"/>
          </a:xfrm>
          <a:prstGeom prst="rect">
            <a:avLst/>
          </a:prstGeom>
          <a:noFill/>
        </p:spPr>
        <p:txBody>
          <a:bodyPr vert="horz" rtlCol="0">
            <a:spAutoFit/>
          </a:bodyPr>
          <a:lstStyle/>
          <a:p>
            <a:pPr algn="ctr"/>
            <a:r>
              <a:rPr lang="en-US" sz="3100"/>
              <a:t>And He said to them, "But who do you say that I am?" And Peter answered and said, "</a:t>
            </a:r>
            <a:r>
              <a:rPr lang="en-US" sz="3100" b="1">
                <a:solidFill>
                  <a:srgbClr val="FF0000"/>
                </a:solidFill>
              </a:rPr>
              <a:t>The Christ of God.</a:t>
            </a:r>
            <a:r>
              <a:rPr lang="en-US" sz="3100"/>
              <a:t>"</a:t>
            </a:r>
          </a:p>
        </p:txBody>
      </p:sp>
    </p:spTree>
    <p:extLst>
      <p:ext uri="{BB962C8B-B14F-4D97-AF65-F5344CB8AC3E}">
        <p14:creationId xmlns:p14="http://schemas.microsoft.com/office/powerpoint/2010/main" val="3651483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C2328-02DF-8531-5D07-513233F86D14}"/>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0B17895D-E405-DE70-EC32-BDAA58D5B82D}"/>
              </a:ext>
            </a:extLst>
          </p:cNvPr>
          <p:cNvSpPr txBox="1"/>
          <p:nvPr/>
        </p:nvSpPr>
        <p:spPr>
          <a:xfrm>
            <a:off x="0" y="762000"/>
            <a:ext cx="12192000" cy="646331"/>
          </a:xfrm>
          <a:prstGeom prst="rect">
            <a:avLst/>
          </a:prstGeom>
          <a:noFill/>
        </p:spPr>
        <p:txBody>
          <a:bodyPr vert="horz" rtlCol="0">
            <a:spAutoFit/>
          </a:bodyPr>
          <a:lstStyle/>
          <a:p>
            <a:pPr algn="ctr"/>
            <a:r>
              <a:rPr lang="en-US" sz="3600"/>
              <a:t>Acts 4:8-20</a:t>
            </a:r>
          </a:p>
        </p:txBody>
      </p:sp>
      <p:sp>
        <p:nvSpPr>
          <p:cNvPr id="4" name="TextBox 3">
            <a:extLst>
              <a:ext uri="{FF2B5EF4-FFF2-40B4-BE49-F238E27FC236}">
                <a16:creationId xmlns:a16="http://schemas.microsoft.com/office/drawing/2014/main" id="{74C377B7-6496-03A3-F04E-B42CFEA909E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81DFFCF-7417-6502-85D6-71E5EB5AC427}"/>
              </a:ext>
            </a:extLst>
          </p:cNvPr>
          <p:cNvSpPr txBox="1"/>
          <p:nvPr/>
        </p:nvSpPr>
        <p:spPr>
          <a:xfrm>
            <a:off x="1016000" y="1905000"/>
            <a:ext cx="10160000" cy="3431709"/>
          </a:xfrm>
          <a:prstGeom prst="rect">
            <a:avLst/>
          </a:prstGeom>
          <a:noFill/>
        </p:spPr>
        <p:txBody>
          <a:bodyPr vert="horz" rtlCol="0">
            <a:spAutoFit/>
          </a:bodyPr>
          <a:lstStyle/>
          <a:p>
            <a:pPr algn="ctr"/>
            <a:r>
              <a:rPr lang="en-US" sz="3100"/>
              <a:t>Then Peter, filled with the Holy Spirit, said to them, "Rulers and elders of the people, if we are on trial today for a benefit done to a sick man, as to how this man has been made well, let it be known to all of you and to all the people of Israel, that </a:t>
            </a:r>
            <a:r>
              <a:rPr lang="en-US" sz="3100" b="1">
                <a:solidFill>
                  <a:srgbClr val="FF0000"/>
                </a:solidFill>
              </a:rPr>
              <a:t>by the name of Jesus Christ the Nazarene</a:t>
            </a:r>
            <a:r>
              <a:rPr lang="en-US" sz="3100"/>
              <a:t>, whom you crucified, whom God raised from the dead--by this name this man stands here before you in good health. (Continued...)</a:t>
            </a:r>
          </a:p>
        </p:txBody>
      </p:sp>
    </p:spTree>
    <p:extLst>
      <p:ext uri="{BB962C8B-B14F-4D97-AF65-F5344CB8AC3E}">
        <p14:creationId xmlns:p14="http://schemas.microsoft.com/office/powerpoint/2010/main" val="419034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371AFE-2E66-97EE-F132-A965A5731277}"/>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F9709836-30E1-5057-C89D-98CA65FB7F70}"/>
              </a:ext>
            </a:extLst>
          </p:cNvPr>
          <p:cNvSpPr txBox="1"/>
          <p:nvPr/>
        </p:nvSpPr>
        <p:spPr>
          <a:xfrm>
            <a:off x="0" y="762000"/>
            <a:ext cx="12192000" cy="646331"/>
          </a:xfrm>
          <a:prstGeom prst="rect">
            <a:avLst/>
          </a:prstGeom>
          <a:noFill/>
        </p:spPr>
        <p:txBody>
          <a:bodyPr vert="horz" rtlCol="0">
            <a:spAutoFit/>
          </a:bodyPr>
          <a:lstStyle/>
          <a:p>
            <a:pPr algn="ctr"/>
            <a:r>
              <a:rPr lang="en-US" sz="3600"/>
              <a:t>Acts 19:5</a:t>
            </a:r>
          </a:p>
        </p:txBody>
      </p:sp>
      <p:sp>
        <p:nvSpPr>
          <p:cNvPr id="4" name="TextBox 3">
            <a:extLst>
              <a:ext uri="{FF2B5EF4-FFF2-40B4-BE49-F238E27FC236}">
                <a16:creationId xmlns:a16="http://schemas.microsoft.com/office/drawing/2014/main" id="{D92A1D70-DD4B-72BA-4F3E-D28F90EBD79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402B48D-DD2D-28BD-61F1-E4B62B2EADB3}"/>
              </a:ext>
            </a:extLst>
          </p:cNvPr>
          <p:cNvSpPr txBox="1"/>
          <p:nvPr/>
        </p:nvSpPr>
        <p:spPr>
          <a:xfrm>
            <a:off x="1016000" y="1905000"/>
            <a:ext cx="10160000" cy="1046440"/>
          </a:xfrm>
          <a:prstGeom prst="rect">
            <a:avLst/>
          </a:prstGeom>
          <a:noFill/>
        </p:spPr>
        <p:txBody>
          <a:bodyPr vert="horz" rtlCol="0">
            <a:spAutoFit/>
          </a:bodyPr>
          <a:lstStyle/>
          <a:p>
            <a:pPr algn="ctr"/>
            <a:r>
              <a:rPr lang="en-US" sz="3100"/>
              <a:t>When they heard this, </a:t>
            </a:r>
            <a:r>
              <a:rPr lang="en-US" sz="3100" b="1">
                <a:solidFill>
                  <a:srgbClr val="FF0000"/>
                </a:solidFill>
              </a:rPr>
              <a:t>they were baptized in the name of the Lord Jesus</a:t>
            </a:r>
            <a:r>
              <a:rPr lang="en-US" sz="3100"/>
              <a:t>.</a:t>
            </a:r>
          </a:p>
        </p:txBody>
      </p:sp>
    </p:spTree>
    <p:extLst>
      <p:ext uri="{BB962C8B-B14F-4D97-AF65-F5344CB8AC3E}">
        <p14:creationId xmlns:p14="http://schemas.microsoft.com/office/powerpoint/2010/main" val="4286563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60EDF-767F-69AD-4444-6F584936F766}"/>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EEBB2964-3268-CA35-A452-E6B0EC86FD5E}"/>
              </a:ext>
            </a:extLst>
          </p:cNvPr>
          <p:cNvSpPr txBox="1"/>
          <p:nvPr/>
        </p:nvSpPr>
        <p:spPr>
          <a:xfrm>
            <a:off x="1016000" y="635000"/>
            <a:ext cx="10160000" cy="3908762"/>
          </a:xfrm>
          <a:prstGeom prst="rect">
            <a:avLst/>
          </a:prstGeom>
          <a:noFill/>
        </p:spPr>
        <p:txBody>
          <a:bodyPr vert="horz" rtlCol="0">
            <a:spAutoFit/>
          </a:bodyPr>
          <a:lstStyle/>
          <a:p>
            <a:pPr algn="ctr"/>
            <a:r>
              <a:rPr lang="en-US" sz="3100"/>
              <a:t>"He is the STONE WHICH WAS REJECTED by you, THE BUILDERS, but WHICH BECAME THE CHIEF CORNER stone. "And there is salvation in no one else; for there is no other name under heaven that has been given among men by which we must be saved." Now as they observed the confidence of Peter and John and understood that they were uneducated and untrained men, they were amazed, and began to recognize them as having been with Jesus. (Continued...)</a:t>
            </a:r>
          </a:p>
        </p:txBody>
      </p:sp>
    </p:spTree>
    <p:extLst>
      <p:ext uri="{BB962C8B-B14F-4D97-AF65-F5344CB8AC3E}">
        <p14:creationId xmlns:p14="http://schemas.microsoft.com/office/powerpoint/2010/main" val="865957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915744-DD34-462F-26D8-1578F7E2EA3B}"/>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B8F0EF14-4727-2093-511F-A6E97E4789DD}"/>
              </a:ext>
            </a:extLst>
          </p:cNvPr>
          <p:cNvSpPr txBox="1"/>
          <p:nvPr/>
        </p:nvSpPr>
        <p:spPr>
          <a:xfrm>
            <a:off x="1016000" y="635000"/>
            <a:ext cx="10160000" cy="3431709"/>
          </a:xfrm>
          <a:prstGeom prst="rect">
            <a:avLst/>
          </a:prstGeom>
          <a:noFill/>
        </p:spPr>
        <p:txBody>
          <a:bodyPr vert="horz" rtlCol="0">
            <a:spAutoFit/>
          </a:bodyPr>
          <a:lstStyle/>
          <a:p>
            <a:pPr algn="ctr"/>
            <a:r>
              <a:rPr lang="en-US" sz="3100"/>
              <a:t>And seeing the man who had been healed standing with them, they had nothing to say in reply. But when they had ordered them to leave the Council, they began to confer with one another, saying, "What shall we do with these men? For the fact that a noteworthy miracle has taken place through them is apparent to all who live in Jerusalem, and we cannot deny it. (Continued...)</a:t>
            </a:r>
          </a:p>
        </p:txBody>
      </p:sp>
    </p:spTree>
    <p:extLst>
      <p:ext uri="{BB962C8B-B14F-4D97-AF65-F5344CB8AC3E}">
        <p14:creationId xmlns:p14="http://schemas.microsoft.com/office/powerpoint/2010/main" val="1561222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179EA5-DA1E-F081-FC33-76DA297D696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3050BAAA-9638-5FBF-6193-1FEF345847C8}"/>
              </a:ext>
            </a:extLst>
          </p:cNvPr>
          <p:cNvSpPr txBox="1"/>
          <p:nvPr/>
        </p:nvSpPr>
        <p:spPr>
          <a:xfrm>
            <a:off x="1016000" y="635000"/>
            <a:ext cx="10160000" cy="3908762"/>
          </a:xfrm>
          <a:prstGeom prst="rect">
            <a:avLst/>
          </a:prstGeom>
          <a:noFill/>
        </p:spPr>
        <p:txBody>
          <a:bodyPr vert="horz" rtlCol="0">
            <a:spAutoFit/>
          </a:bodyPr>
          <a:lstStyle/>
          <a:p>
            <a:pPr algn="ctr"/>
            <a:r>
              <a:rPr lang="en-US" sz="3100"/>
              <a:t>"But so that it will not spread any further among the people, let us warn them to speak no longer to any man in this name." And when they had summoned them, they commanded them not to</a:t>
            </a:r>
            <a:r>
              <a:rPr lang="en-US" sz="3100" b="1">
                <a:solidFill>
                  <a:srgbClr val="FF0000"/>
                </a:solidFill>
              </a:rPr>
              <a:t> speak or teach at all in the name of Jesus. </a:t>
            </a:r>
            <a:r>
              <a:rPr lang="en-US" sz="3100"/>
              <a:t>But Peter and John answered and said to them, "Whether it is right in the sight of God to give heed to you rather than to God, you be the judge; for we cannot stop speaking about what we have seen and heard."</a:t>
            </a:r>
          </a:p>
        </p:txBody>
      </p:sp>
    </p:spTree>
    <p:extLst>
      <p:ext uri="{BB962C8B-B14F-4D97-AF65-F5344CB8AC3E}">
        <p14:creationId xmlns:p14="http://schemas.microsoft.com/office/powerpoint/2010/main" val="814925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8E2C1-348A-24D5-5339-DB71B1FC48DA}"/>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EBE0994A-7D6E-C08F-63D0-B2C133EBE428}"/>
              </a:ext>
            </a:extLst>
          </p:cNvPr>
          <p:cNvSpPr txBox="1"/>
          <p:nvPr/>
        </p:nvSpPr>
        <p:spPr>
          <a:xfrm>
            <a:off x="0" y="762000"/>
            <a:ext cx="12192000" cy="646331"/>
          </a:xfrm>
          <a:prstGeom prst="rect">
            <a:avLst/>
          </a:prstGeom>
          <a:noFill/>
        </p:spPr>
        <p:txBody>
          <a:bodyPr vert="horz" rtlCol="0">
            <a:spAutoFit/>
          </a:bodyPr>
          <a:lstStyle/>
          <a:p>
            <a:pPr algn="ctr"/>
            <a:r>
              <a:rPr lang="en-US" sz="3600"/>
              <a:t>John 11:27</a:t>
            </a:r>
          </a:p>
        </p:txBody>
      </p:sp>
      <p:sp>
        <p:nvSpPr>
          <p:cNvPr id="4" name="TextBox 3">
            <a:extLst>
              <a:ext uri="{FF2B5EF4-FFF2-40B4-BE49-F238E27FC236}">
                <a16:creationId xmlns:a16="http://schemas.microsoft.com/office/drawing/2014/main" id="{89735052-4652-2E86-01A9-C9428AE0549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017338D-BB83-EEDF-CDFB-4C312920E962}"/>
              </a:ext>
            </a:extLst>
          </p:cNvPr>
          <p:cNvSpPr txBox="1"/>
          <p:nvPr/>
        </p:nvSpPr>
        <p:spPr>
          <a:xfrm>
            <a:off x="1016000" y="1905000"/>
            <a:ext cx="10160000" cy="1046440"/>
          </a:xfrm>
          <a:prstGeom prst="rect">
            <a:avLst/>
          </a:prstGeom>
          <a:noFill/>
        </p:spPr>
        <p:txBody>
          <a:bodyPr vert="horz" rtlCol="0">
            <a:spAutoFit/>
          </a:bodyPr>
          <a:lstStyle/>
          <a:p>
            <a:pPr algn="ctr"/>
            <a:r>
              <a:rPr lang="en-US" sz="3100"/>
              <a:t>She said to Him, "Yes, Lord; I have believed that You are the Christ, </a:t>
            </a:r>
            <a:r>
              <a:rPr lang="en-US" sz="3100" b="1">
                <a:solidFill>
                  <a:srgbClr val="FF0000"/>
                </a:solidFill>
              </a:rPr>
              <a:t>the Son of God</a:t>
            </a:r>
            <a:r>
              <a:rPr lang="en-US" sz="3100"/>
              <a:t>, even He who comes into the world."</a:t>
            </a:r>
          </a:p>
        </p:txBody>
      </p:sp>
    </p:spTree>
    <p:extLst>
      <p:ext uri="{BB962C8B-B14F-4D97-AF65-F5344CB8AC3E}">
        <p14:creationId xmlns:p14="http://schemas.microsoft.com/office/powerpoint/2010/main" val="1062144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3F6950-8A59-8939-C9E7-9D4328612582}"/>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542F729B-9FA6-E337-F1BF-DB5E6B083F87}"/>
              </a:ext>
            </a:extLst>
          </p:cNvPr>
          <p:cNvSpPr txBox="1"/>
          <p:nvPr/>
        </p:nvSpPr>
        <p:spPr>
          <a:xfrm>
            <a:off x="0" y="762000"/>
            <a:ext cx="12192000" cy="646331"/>
          </a:xfrm>
          <a:prstGeom prst="rect">
            <a:avLst/>
          </a:prstGeom>
          <a:noFill/>
        </p:spPr>
        <p:txBody>
          <a:bodyPr vert="horz" rtlCol="0">
            <a:spAutoFit/>
          </a:bodyPr>
          <a:lstStyle/>
          <a:p>
            <a:pPr algn="ctr"/>
            <a:r>
              <a:rPr lang="en-US" sz="3600"/>
              <a:t>Jubilees 2:20</a:t>
            </a:r>
          </a:p>
        </p:txBody>
      </p:sp>
      <p:sp>
        <p:nvSpPr>
          <p:cNvPr id="4" name="TextBox 3">
            <a:extLst>
              <a:ext uri="{FF2B5EF4-FFF2-40B4-BE49-F238E27FC236}">
                <a16:creationId xmlns:a16="http://schemas.microsoft.com/office/drawing/2014/main" id="{495C5661-8792-146D-2F72-DE3E3D82E7A9}"/>
              </a:ext>
            </a:extLst>
          </p:cNvPr>
          <p:cNvSpPr txBox="1"/>
          <p:nvPr/>
        </p:nvSpPr>
        <p:spPr>
          <a:xfrm>
            <a:off x="0" y="1270000"/>
            <a:ext cx="12192000" cy="400110"/>
          </a:xfrm>
          <a:prstGeom prst="rect">
            <a:avLst/>
          </a:prstGeom>
          <a:noFill/>
        </p:spPr>
        <p:txBody>
          <a:bodyPr vert="horz" rtlCol="0">
            <a:spAutoFit/>
          </a:bodyPr>
          <a:lstStyle/>
          <a:p>
            <a:pPr algn="ctr"/>
            <a:r>
              <a:rPr lang="fr-FR" sz="2000"/>
              <a:t>(RHCV, R.H. Charles Version)</a:t>
            </a:r>
            <a:endParaRPr lang="en-US" sz="2000"/>
          </a:p>
        </p:txBody>
      </p:sp>
      <p:sp>
        <p:nvSpPr>
          <p:cNvPr id="5" name="TextBox 4">
            <a:extLst>
              <a:ext uri="{FF2B5EF4-FFF2-40B4-BE49-F238E27FC236}">
                <a16:creationId xmlns:a16="http://schemas.microsoft.com/office/drawing/2014/main" id="{3147F708-D37D-4DEA-AD21-2D9E57F8DAF0}"/>
              </a:ext>
            </a:extLst>
          </p:cNvPr>
          <p:cNvSpPr txBox="1"/>
          <p:nvPr/>
        </p:nvSpPr>
        <p:spPr>
          <a:xfrm>
            <a:off x="1016000" y="1905000"/>
            <a:ext cx="10160000" cy="2477601"/>
          </a:xfrm>
          <a:prstGeom prst="rect">
            <a:avLst/>
          </a:prstGeom>
          <a:noFill/>
        </p:spPr>
        <p:txBody>
          <a:bodyPr vert="horz" rtlCol="0">
            <a:spAutoFit/>
          </a:bodyPr>
          <a:lstStyle/>
          <a:p>
            <a:pPr algn="ctr"/>
            <a:r>
              <a:rPr lang="en-US" sz="3100"/>
              <a:t>And I have chosen the seed of Jacob from amongst all that I have seen, and have written him down as My </a:t>
            </a:r>
            <a:r>
              <a:rPr lang="en-US" sz="3100" b="1">
                <a:solidFill>
                  <a:srgbClr val="FF0000"/>
                </a:solidFill>
              </a:rPr>
              <a:t>first-born son</a:t>
            </a:r>
            <a:r>
              <a:rPr lang="en-US" sz="3100"/>
              <a:t>,and have sanctified him unto Myself for ever and ever; and I will teach them the Sabbath day, that they may keep Sabbath thereon from all work.'</a:t>
            </a:r>
          </a:p>
        </p:txBody>
      </p:sp>
    </p:spTree>
    <p:extLst>
      <p:ext uri="{BB962C8B-B14F-4D97-AF65-F5344CB8AC3E}">
        <p14:creationId xmlns:p14="http://schemas.microsoft.com/office/powerpoint/2010/main" val="28057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C5A2C8-36FE-0C3E-9F84-4D9F7552832F}"/>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9634DE1A-BEA9-06C5-49BD-4CD5B81F01B4}"/>
              </a:ext>
            </a:extLst>
          </p:cNvPr>
          <p:cNvSpPr txBox="1"/>
          <p:nvPr/>
        </p:nvSpPr>
        <p:spPr>
          <a:xfrm>
            <a:off x="0" y="762000"/>
            <a:ext cx="12192000" cy="646331"/>
          </a:xfrm>
          <a:prstGeom prst="rect">
            <a:avLst/>
          </a:prstGeom>
          <a:noFill/>
        </p:spPr>
        <p:txBody>
          <a:bodyPr vert="horz" rtlCol="0">
            <a:spAutoFit/>
          </a:bodyPr>
          <a:lstStyle/>
          <a:p>
            <a:pPr algn="ctr"/>
            <a:r>
              <a:rPr lang="en-US" sz="3600"/>
              <a:t>Romans 1:4</a:t>
            </a:r>
          </a:p>
        </p:txBody>
      </p:sp>
      <p:sp>
        <p:nvSpPr>
          <p:cNvPr id="4" name="TextBox 3">
            <a:extLst>
              <a:ext uri="{FF2B5EF4-FFF2-40B4-BE49-F238E27FC236}">
                <a16:creationId xmlns:a16="http://schemas.microsoft.com/office/drawing/2014/main" id="{650514FA-3664-1209-56F4-244B1DB6662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E0A352B-3133-F782-5621-3ABCD58C3D84}"/>
              </a:ext>
            </a:extLst>
          </p:cNvPr>
          <p:cNvSpPr txBox="1"/>
          <p:nvPr/>
        </p:nvSpPr>
        <p:spPr>
          <a:xfrm>
            <a:off x="1016000" y="1905000"/>
            <a:ext cx="10160000" cy="1523494"/>
          </a:xfrm>
          <a:prstGeom prst="rect">
            <a:avLst/>
          </a:prstGeom>
          <a:noFill/>
        </p:spPr>
        <p:txBody>
          <a:bodyPr vert="horz" rtlCol="0">
            <a:spAutoFit/>
          </a:bodyPr>
          <a:lstStyle/>
          <a:p>
            <a:pPr algn="ctr"/>
            <a:r>
              <a:rPr lang="en-US" sz="3100"/>
              <a:t>who was declared the </a:t>
            </a:r>
            <a:r>
              <a:rPr lang="en-US" sz="3100" b="1">
                <a:solidFill>
                  <a:srgbClr val="FF0000"/>
                </a:solidFill>
              </a:rPr>
              <a:t>Son of God</a:t>
            </a:r>
            <a:r>
              <a:rPr lang="en-US" sz="3100"/>
              <a:t> with power by the resurrection from the dead, according to the Spirit of holiness, Jesus Christ our Lord,</a:t>
            </a:r>
          </a:p>
        </p:txBody>
      </p:sp>
    </p:spTree>
    <p:extLst>
      <p:ext uri="{BB962C8B-B14F-4D97-AF65-F5344CB8AC3E}">
        <p14:creationId xmlns:p14="http://schemas.microsoft.com/office/powerpoint/2010/main" val="1478389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93C4F-B898-BDB3-0827-53BDF2A5C9B8}"/>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The Messiah</a:t>
            </a:r>
          </a:p>
        </p:txBody>
      </p:sp>
      <p:sp>
        <p:nvSpPr>
          <p:cNvPr id="3" name="Subtitle 2">
            <a:extLst>
              <a:ext uri="{FF2B5EF4-FFF2-40B4-BE49-F238E27FC236}">
                <a16:creationId xmlns:a16="http://schemas.microsoft.com/office/drawing/2014/main" id="{CEDAA934-6132-D55B-27CD-33F3F6CC23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2762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ED42F7-3864-2D80-D312-026BF4593B0C}"/>
              </a:ext>
            </a:extLst>
          </p:cNvPr>
          <p:cNvSpPr txBox="1"/>
          <p:nvPr/>
        </p:nvSpPr>
        <p:spPr>
          <a:xfrm>
            <a:off x="127000" y="127000"/>
            <a:ext cx="7315200" cy="276999"/>
          </a:xfrm>
          <a:prstGeom prst="rect">
            <a:avLst/>
          </a:prstGeom>
          <a:noFill/>
        </p:spPr>
        <p:txBody>
          <a:bodyPr vert="horz" lIns="0" tIns="0" rIns="0" bIns="0" rtlCol="0">
            <a:spAutoFit/>
          </a:bodyPr>
          <a:lstStyle/>
          <a:p>
            <a:r>
              <a:rPr lang="en-US"/>
              <a:t>THE MESSIAH</a:t>
            </a:r>
          </a:p>
        </p:txBody>
      </p:sp>
      <p:sp>
        <p:nvSpPr>
          <p:cNvPr id="3" name="TextBox 2">
            <a:extLst>
              <a:ext uri="{FF2B5EF4-FFF2-40B4-BE49-F238E27FC236}">
                <a16:creationId xmlns:a16="http://schemas.microsoft.com/office/drawing/2014/main" id="{0B6D781E-28C0-93F3-8C24-7170AFC2CF8D}"/>
              </a:ext>
            </a:extLst>
          </p:cNvPr>
          <p:cNvSpPr txBox="1"/>
          <p:nvPr/>
        </p:nvSpPr>
        <p:spPr>
          <a:xfrm>
            <a:off x="0" y="762000"/>
            <a:ext cx="12192000" cy="646331"/>
          </a:xfrm>
          <a:prstGeom prst="rect">
            <a:avLst/>
          </a:prstGeom>
          <a:noFill/>
        </p:spPr>
        <p:txBody>
          <a:bodyPr vert="horz" rtlCol="0">
            <a:spAutoFit/>
          </a:bodyPr>
          <a:lstStyle/>
          <a:p>
            <a:pPr algn="ctr"/>
            <a:r>
              <a:rPr lang="en-US" sz="3600"/>
              <a:t>Luke 4:34</a:t>
            </a:r>
          </a:p>
        </p:txBody>
      </p:sp>
      <p:sp>
        <p:nvSpPr>
          <p:cNvPr id="4" name="TextBox 3">
            <a:extLst>
              <a:ext uri="{FF2B5EF4-FFF2-40B4-BE49-F238E27FC236}">
                <a16:creationId xmlns:a16="http://schemas.microsoft.com/office/drawing/2014/main" id="{9B319B0E-5E64-A8F7-399A-CC05092C91E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1F03F9B-5A93-DC8B-D7CE-48BAD4B52FB2}"/>
              </a:ext>
            </a:extLst>
          </p:cNvPr>
          <p:cNvSpPr txBox="1"/>
          <p:nvPr/>
        </p:nvSpPr>
        <p:spPr>
          <a:xfrm>
            <a:off x="1016000" y="1905000"/>
            <a:ext cx="10160000" cy="1523494"/>
          </a:xfrm>
          <a:prstGeom prst="rect">
            <a:avLst/>
          </a:prstGeom>
          <a:noFill/>
        </p:spPr>
        <p:txBody>
          <a:bodyPr vert="horz" rtlCol="0">
            <a:spAutoFit/>
          </a:bodyPr>
          <a:lstStyle/>
          <a:p>
            <a:pPr algn="ctr"/>
            <a:r>
              <a:rPr lang="en-US" sz="3100"/>
              <a:t>"Let us alone! What business do we have with each other, Jesus of Nazareth? Have You come to destroy us? I know who You are--</a:t>
            </a:r>
            <a:r>
              <a:rPr lang="en-US" sz="3100" b="1">
                <a:solidFill>
                  <a:srgbClr val="FF0000"/>
                </a:solidFill>
              </a:rPr>
              <a:t>the Holy One of God!</a:t>
            </a:r>
            <a:r>
              <a:rPr lang="en-US" sz="3100"/>
              <a:t>"</a:t>
            </a:r>
          </a:p>
        </p:txBody>
      </p:sp>
    </p:spTree>
    <p:extLst>
      <p:ext uri="{BB962C8B-B14F-4D97-AF65-F5344CB8AC3E}">
        <p14:creationId xmlns:p14="http://schemas.microsoft.com/office/powerpoint/2010/main" val="943252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357D-EF7A-9142-20EF-33DA49E90D76}"/>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Yeshua is begotten (created/had a beginning)</a:t>
            </a:r>
          </a:p>
        </p:txBody>
      </p:sp>
      <p:sp>
        <p:nvSpPr>
          <p:cNvPr id="3" name="Subtitle 2">
            <a:extLst>
              <a:ext uri="{FF2B5EF4-FFF2-40B4-BE49-F238E27FC236}">
                <a16:creationId xmlns:a16="http://schemas.microsoft.com/office/drawing/2014/main" id="{573E59C3-0776-41B6-44E6-3F7582EF300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0929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C584-CF66-646A-822B-554A9B4D5A4D}"/>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The Firstborn of Creation</a:t>
            </a:r>
          </a:p>
        </p:txBody>
      </p:sp>
      <p:sp>
        <p:nvSpPr>
          <p:cNvPr id="3" name="Subtitle 2">
            <a:extLst>
              <a:ext uri="{FF2B5EF4-FFF2-40B4-BE49-F238E27FC236}">
                <a16:creationId xmlns:a16="http://schemas.microsoft.com/office/drawing/2014/main" id="{5C652D68-EA39-C246-4C75-63B1CA52B86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881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ACC13-68CC-5EBE-6A4E-A5FA3DF3D664}"/>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35D4059A-9AD4-8589-C458-2A21E8D96545}"/>
              </a:ext>
            </a:extLst>
          </p:cNvPr>
          <p:cNvSpPr txBox="1"/>
          <p:nvPr/>
        </p:nvSpPr>
        <p:spPr>
          <a:xfrm>
            <a:off x="0" y="762000"/>
            <a:ext cx="12192000" cy="646331"/>
          </a:xfrm>
          <a:prstGeom prst="rect">
            <a:avLst/>
          </a:prstGeom>
          <a:noFill/>
        </p:spPr>
        <p:txBody>
          <a:bodyPr vert="horz" rtlCol="0">
            <a:spAutoFit/>
          </a:bodyPr>
          <a:lstStyle/>
          <a:p>
            <a:pPr algn="ctr"/>
            <a:r>
              <a:rPr lang="en-US" sz="3600"/>
              <a:t>Acts 5:40-41</a:t>
            </a:r>
          </a:p>
        </p:txBody>
      </p:sp>
      <p:sp>
        <p:nvSpPr>
          <p:cNvPr id="4" name="TextBox 3">
            <a:extLst>
              <a:ext uri="{FF2B5EF4-FFF2-40B4-BE49-F238E27FC236}">
                <a16:creationId xmlns:a16="http://schemas.microsoft.com/office/drawing/2014/main" id="{30915401-ADE2-6B6F-7F45-E373B939696E}"/>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E1DD6652-BA67-E29A-5634-811AA325E446}"/>
              </a:ext>
            </a:extLst>
          </p:cNvPr>
          <p:cNvSpPr txBox="1"/>
          <p:nvPr/>
        </p:nvSpPr>
        <p:spPr>
          <a:xfrm>
            <a:off x="1016000" y="1905000"/>
            <a:ext cx="10160000" cy="2477601"/>
          </a:xfrm>
          <a:prstGeom prst="rect">
            <a:avLst/>
          </a:prstGeom>
          <a:noFill/>
        </p:spPr>
        <p:txBody>
          <a:bodyPr vert="horz" rtlCol="0">
            <a:spAutoFit/>
          </a:bodyPr>
          <a:lstStyle/>
          <a:p>
            <a:pPr algn="ctr"/>
            <a:r>
              <a:rPr lang="en-US" sz="3100"/>
              <a:t>And to him they agreed: and when they had called the apostles unto them, they beat them and charged them not to speak </a:t>
            </a:r>
            <a:r>
              <a:rPr lang="en-US" sz="3100" b="1">
                <a:solidFill>
                  <a:srgbClr val="FF0000"/>
                </a:solidFill>
              </a:rPr>
              <a:t>in the name of Jesus</a:t>
            </a:r>
            <a:r>
              <a:rPr lang="en-US" sz="3100"/>
              <a:t>, and let them go. They therefore departed from the presence of the council, rejoicing that they were counted worthy to suffer dishonor for the Name.</a:t>
            </a:r>
          </a:p>
        </p:txBody>
      </p:sp>
    </p:spTree>
    <p:extLst>
      <p:ext uri="{BB962C8B-B14F-4D97-AF65-F5344CB8AC3E}">
        <p14:creationId xmlns:p14="http://schemas.microsoft.com/office/powerpoint/2010/main" val="2872741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7ADE24-21EE-2D91-38AC-C854F5898D26}"/>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9643B807-F1AE-1A7C-F111-660B3C5CDF91}"/>
              </a:ext>
            </a:extLst>
          </p:cNvPr>
          <p:cNvSpPr txBox="1"/>
          <p:nvPr/>
        </p:nvSpPr>
        <p:spPr>
          <a:xfrm>
            <a:off x="0" y="762000"/>
            <a:ext cx="12192000" cy="646331"/>
          </a:xfrm>
          <a:prstGeom prst="rect">
            <a:avLst/>
          </a:prstGeom>
          <a:noFill/>
        </p:spPr>
        <p:txBody>
          <a:bodyPr vert="horz" rtlCol="0">
            <a:spAutoFit/>
          </a:bodyPr>
          <a:lstStyle/>
          <a:p>
            <a:pPr algn="ctr"/>
            <a:r>
              <a:rPr lang="en-US" sz="3600"/>
              <a:t>Colossians 1:12-19</a:t>
            </a:r>
          </a:p>
        </p:txBody>
      </p:sp>
      <p:sp>
        <p:nvSpPr>
          <p:cNvPr id="4" name="TextBox 3">
            <a:extLst>
              <a:ext uri="{FF2B5EF4-FFF2-40B4-BE49-F238E27FC236}">
                <a16:creationId xmlns:a16="http://schemas.microsoft.com/office/drawing/2014/main" id="{E9FFB824-7DEA-623E-A426-446DB5F6D92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C20E7B3-9EB0-948B-1D9C-E9A5C1B151E2}"/>
              </a:ext>
            </a:extLst>
          </p:cNvPr>
          <p:cNvSpPr txBox="1"/>
          <p:nvPr/>
        </p:nvSpPr>
        <p:spPr>
          <a:xfrm>
            <a:off x="1016000" y="1905000"/>
            <a:ext cx="10160000" cy="2954655"/>
          </a:xfrm>
          <a:prstGeom prst="rect">
            <a:avLst/>
          </a:prstGeom>
          <a:noFill/>
        </p:spPr>
        <p:txBody>
          <a:bodyPr vert="horz" rtlCol="0">
            <a:spAutoFit/>
          </a:bodyPr>
          <a:lstStyle/>
          <a:p>
            <a:pPr algn="ctr"/>
            <a:r>
              <a:rPr lang="en-US" sz="3100"/>
              <a:t>giving thanks to the Father, who has qualified us to share in the inheritance of the saints in Light. For He rescued us from the domain of darkness, and transferred us to the kingdom of His beloved Son, in whom we have redemption, the forgiveness of sins. He is the image of the invisible God, </a:t>
            </a:r>
            <a:r>
              <a:rPr lang="en-US" sz="3100" b="1">
                <a:solidFill>
                  <a:srgbClr val="FF0000"/>
                </a:solidFill>
              </a:rPr>
              <a:t>the firstborn of all creation</a:t>
            </a:r>
            <a:r>
              <a:rPr lang="en-US" sz="3100"/>
              <a:t>. (Continued...)</a:t>
            </a:r>
          </a:p>
        </p:txBody>
      </p:sp>
    </p:spTree>
    <p:extLst>
      <p:ext uri="{BB962C8B-B14F-4D97-AF65-F5344CB8AC3E}">
        <p14:creationId xmlns:p14="http://schemas.microsoft.com/office/powerpoint/2010/main" val="1442827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0D0306-9F97-9641-1663-D1EBD92F446C}"/>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56719ABF-8D1D-3CF7-F2EC-98B905953F68}"/>
              </a:ext>
            </a:extLst>
          </p:cNvPr>
          <p:cNvSpPr txBox="1"/>
          <p:nvPr/>
        </p:nvSpPr>
        <p:spPr>
          <a:xfrm>
            <a:off x="1016000" y="635000"/>
            <a:ext cx="10160000" cy="3908762"/>
          </a:xfrm>
          <a:prstGeom prst="rect">
            <a:avLst/>
          </a:prstGeom>
          <a:noFill/>
        </p:spPr>
        <p:txBody>
          <a:bodyPr vert="horz" rtlCol="0">
            <a:spAutoFit/>
          </a:bodyPr>
          <a:lstStyle/>
          <a:p>
            <a:pPr algn="ctr"/>
            <a:r>
              <a:rPr lang="en-US" sz="3100"/>
              <a:t>For by Him all things were created, both in the heavens and on earth, visible and invisible, whether thrones or dominions or rulers or authorities--all things have been created through Him and for Him. He is before all things, and in Him all things hold together. He is also head of the body, the church; and He is the beginning, the firstborn from the dead, so that </a:t>
            </a:r>
            <a:r>
              <a:rPr lang="en-US" sz="3100" b="1">
                <a:solidFill>
                  <a:srgbClr val="FF0000"/>
                </a:solidFill>
              </a:rPr>
              <a:t>He Himself will come to have first place in everything</a:t>
            </a:r>
            <a:r>
              <a:rPr lang="en-US" sz="3100"/>
              <a:t>. (Continued...)</a:t>
            </a:r>
          </a:p>
        </p:txBody>
      </p:sp>
    </p:spTree>
    <p:extLst>
      <p:ext uri="{BB962C8B-B14F-4D97-AF65-F5344CB8AC3E}">
        <p14:creationId xmlns:p14="http://schemas.microsoft.com/office/powerpoint/2010/main" val="1311365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97EA58-E6AE-C9A4-4BF6-253BDD820004}"/>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4C6D3460-464B-F08C-6F4D-BDD13A0985D7}"/>
              </a:ext>
            </a:extLst>
          </p:cNvPr>
          <p:cNvSpPr txBox="1"/>
          <p:nvPr/>
        </p:nvSpPr>
        <p:spPr>
          <a:xfrm>
            <a:off x="1016000" y="635000"/>
            <a:ext cx="10160000" cy="1046440"/>
          </a:xfrm>
          <a:prstGeom prst="rect">
            <a:avLst/>
          </a:prstGeom>
          <a:noFill/>
        </p:spPr>
        <p:txBody>
          <a:bodyPr vert="horz" rtlCol="0">
            <a:spAutoFit/>
          </a:bodyPr>
          <a:lstStyle/>
          <a:p>
            <a:pPr algn="ctr"/>
            <a:r>
              <a:rPr lang="en-US" sz="3100"/>
              <a:t>For it was the Father's good pleasure for all the fullness to dwell in Him,</a:t>
            </a:r>
          </a:p>
        </p:txBody>
      </p:sp>
    </p:spTree>
    <p:extLst>
      <p:ext uri="{BB962C8B-B14F-4D97-AF65-F5344CB8AC3E}">
        <p14:creationId xmlns:p14="http://schemas.microsoft.com/office/powerpoint/2010/main" val="861340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2BD86-B486-2186-5292-C1A68660B43E}"/>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6BFE2952-0FE7-F5A0-063E-8087AE607768}"/>
              </a:ext>
            </a:extLst>
          </p:cNvPr>
          <p:cNvSpPr txBox="1"/>
          <p:nvPr/>
        </p:nvSpPr>
        <p:spPr>
          <a:xfrm>
            <a:off x="0" y="762000"/>
            <a:ext cx="12192000" cy="646331"/>
          </a:xfrm>
          <a:prstGeom prst="rect">
            <a:avLst/>
          </a:prstGeom>
          <a:noFill/>
        </p:spPr>
        <p:txBody>
          <a:bodyPr vert="horz" rtlCol="0">
            <a:spAutoFit/>
          </a:bodyPr>
          <a:lstStyle/>
          <a:p>
            <a:pPr algn="ctr"/>
            <a:r>
              <a:rPr lang="en-US" sz="3600"/>
              <a:t>First Enoch 48:2-8</a:t>
            </a:r>
          </a:p>
        </p:txBody>
      </p:sp>
      <p:sp>
        <p:nvSpPr>
          <p:cNvPr id="4" name="TextBox 3">
            <a:extLst>
              <a:ext uri="{FF2B5EF4-FFF2-40B4-BE49-F238E27FC236}">
                <a16:creationId xmlns:a16="http://schemas.microsoft.com/office/drawing/2014/main" id="{498028F9-8E93-6C85-0DE7-FC4922904D65}"/>
              </a:ext>
            </a:extLst>
          </p:cNvPr>
          <p:cNvSpPr txBox="1"/>
          <p:nvPr/>
        </p:nvSpPr>
        <p:spPr>
          <a:xfrm>
            <a:off x="0" y="1270000"/>
            <a:ext cx="12192000" cy="400110"/>
          </a:xfrm>
          <a:prstGeom prst="rect">
            <a:avLst/>
          </a:prstGeom>
          <a:noFill/>
        </p:spPr>
        <p:txBody>
          <a:bodyPr vert="horz" rtlCol="0">
            <a:spAutoFit/>
          </a:bodyPr>
          <a:lstStyle/>
          <a:p>
            <a:pPr algn="ctr"/>
            <a:r>
              <a:rPr lang="fr-FR" sz="2000"/>
              <a:t>(RHCV, R.H. Charles Version)</a:t>
            </a:r>
            <a:endParaRPr lang="en-US" sz="2000"/>
          </a:p>
        </p:txBody>
      </p:sp>
      <p:sp>
        <p:nvSpPr>
          <p:cNvPr id="5" name="TextBox 4">
            <a:extLst>
              <a:ext uri="{FF2B5EF4-FFF2-40B4-BE49-F238E27FC236}">
                <a16:creationId xmlns:a16="http://schemas.microsoft.com/office/drawing/2014/main" id="{2F293E8B-C4A5-8AA0-9BED-6797F716CB7A}"/>
              </a:ext>
            </a:extLst>
          </p:cNvPr>
          <p:cNvSpPr txBox="1"/>
          <p:nvPr/>
        </p:nvSpPr>
        <p:spPr>
          <a:xfrm>
            <a:off x="1016000" y="1905000"/>
            <a:ext cx="10160000" cy="3908762"/>
          </a:xfrm>
          <a:prstGeom prst="rect">
            <a:avLst/>
          </a:prstGeom>
          <a:noFill/>
        </p:spPr>
        <p:txBody>
          <a:bodyPr vert="horz" rtlCol="0">
            <a:spAutoFit/>
          </a:bodyPr>
          <a:lstStyle/>
          <a:p>
            <a:pPr algn="ctr"/>
            <a:r>
              <a:rPr lang="en-US" sz="3100"/>
              <a:t>And </a:t>
            </a:r>
            <a:r>
              <a:rPr lang="en-US" sz="3100" b="1">
                <a:solidFill>
                  <a:srgbClr val="FF0000"/>
                </a:solidFill>
              </a:rPr>
              <a:t>at that hour that Son of Man was named In the presence of the Lord of Spirits, Yea, before the sun and the signs were created</a:t>
            </a:r>
            <a:r>
              <a:rPr lang="en-US" sz="3100"/>
              <a:t>, He shall be a staff to the righteous whereon to stay themselves and not fall, All who dwell on earth shall fall down and worship before him, And for this reason hath he been chosen and hidden before Him, And the wisdom of the Lord of Spirits hath revealed him to the holy and righteous; (Continued...)</a:t>
            </a:r>
          </a:p>
        </p:txBody>
      </p:sp>
    </p:spTree>
    <p:extLst>
      <p:ext uri="{BB962C8B-B14F-4D97-AF65-F5344CB8AC3E}">
        <p14:creationId xmlns:p14="http://schemas.microsoft.com/office/powerpoint/2010/main" val="4142897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D836D9-FD3C-C3D3-859A-F47A080428C7}"/>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09EFAC82-08A9-5ADC-CD63-11C303CB1E29}"/>
              </a:ext>
            </a:extLst>
          </p:cNvPr>
          <p:cNvSpPr txBox="1"/>
          <p:nvPr/>
        </p:nvSpPr>
        <p:spPr>
          <a:xfrm>
            <a:off x="1016000" y="635000"/>
            <a:ext cx="10160000" cy="1046440"/>
          </a:xfrm>
          <a:prstGeom prst="rect">
            <a:avLst/>
          </a:prstGeom>
          <a:noFill/>
        </p:spPr>
        <p:txBody>
          <a:bodyPr vert="horz" rtlCol="0">
            <a:spAutoFit/>
          </a:bodyPr>
          <a:lstStyle/>
          <a:p>
            <a:pPr algn="ctr"/>
            <a:r>
              <a:rPr lang="en-US" sz="3100"/>
              <a:t>In these days downcast in countenance shall the kings of the earth have become,</a:t>
            </a:r>
          </a:p>
        </p:txBody>
      </p:sp>
    </p:spTree>
    <p:extLst>
      <p:ext uri="{BB962C8B-B14F-4D97-AF65-F5344CB8AC3E}">
        <p14:creationId xmlns:p14="http://schemas.microsoft.com/office/powerpoint/2010/main" val="4239325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F0AFD3-6967-5235-D5B6-62406FE0BA16}"/>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F01B9325-4AB2-9895-7C3D-0A58C62CD576}"/>
              </a:ext>
            </a:extLst>
          </p:cNvPr>
          <p:cNvSpPr txBox="1"/>
          <p:nvPr/>
        </p:nvSpPr>
        <p:spPr>
          <a:xfrm>
            <a:off x="0" y="762000"/>
            <a:ext cx="12192000" cy="646331"/>
          </a:xfrm>
          <a:prstGeom prst="rect">
            <a:avLst/>
          </a:prstGeom>
          <a:noFill/>
        </p:spPr>
        <p:txBody>
          <a:bodyPr vert="horz" rtlCol="0">
            <a:spAutoFit/>
          </a:bodyPr>
          <a:lstStyle/>
          <a:p>
            <a:pPr algn="ctr"/>
            <a:r>
              <a:rPr lang="en-US" sz="3600"/>
              <a:t>Proverbs 8:22-31</a:t>
            </a:r>
          </a:p>
        </p:txBody>
      </p:sp>
      <p:sp>
        <p:nvSpPr>
          <p:cNvPr id="4" name="TextBox 3">
            <a:extLst>
              <a:ext uri="{FF2B5EF4-FFF2-40B4-BE49-F238E27FC236}">
                <a16:creationId xmlns:a16="http://schemas.microsoft.com/office/drawing/2014/main" id="{2D898030-4105-CE4A-7566-3D80429F73D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9F20ACC-597B-3030-0232-9DEF49ED2819}"/>
              </a:ext>
            </a:extLst>
          </p:cNvPr>
          <p:cNvSpPr txBox="1"/>
          <p:nvPr/>
        </p:nvSpPr>
        <p:spPr>
          <a:xfrm>
            <a:off x="1016000" y="1905000"/>
            <a:ext cx="10160000" cy="3908762"/>
          </a:xfrm>
          <a:prstGeom prst="rect">
            <a:avLst/>
          </a:prstGeom>
          <a:noFill/>
        </p:spPr>
        <p:txBody>
          <a:bodyPr vert="horz" rtlCol="0">
            <a:spAutoFit/>
          </a:bodyPr>
          <a:lstStyle/>
          <a:p>
            <a:pPr algn="ctr"/>
            <a:r>
              <a:rPr lang="en-US" sz="3100"/>
              <a:t>"</a:t>
            </a:r>
            <a:r>
              <a:rPr lang="en-US" sz="3100" b="1">
                <a:solidFill>
                  <a:srgbClr val="FF0000"/>
                </a:solidFill>
              </a:rPr>
              <a:t>The LORD possessed me at the beginning of His way</a:t>
            </a:r>
            <a:r>
              <a:rPr lang="en-US" sz="3100"/>
              <a:t>, </a:t>
            </a:r>
            <a:r>
              <a:rPr lang="en-US" sz="3100" b="1">
                <a:solidFill>
                  <a:srgbClr val="FF0000"/>
                </a:solidFill>
              </a:rPr>
              <a:t>Before His works of old</a:t>
            </a:r>
            <a:r>
              <a:rPr lang="en-US" sz="3100"/>
              <a:t>. "From everlasting I was established, From the beginning, from the earliest times of the earth. "When there were no depths I was brought forth, When there were no springs abounding with water. "Before the mountains were settled, </a:t>
            </a:r>
            <a:r>
              <a:rPr lang="en-US" sz="3100" b="1">
                <a:solidFill>
                  <a:srgbClr val="FF0000"/>
                </a:solidFill>
              </a:rPr>
              <a:t>Before the hills I was brought forth</a:t>
            </a:r>
            <a:r>
              <a:rPr lang="en-US" sz="3100"/>
              <a:t>; While He had not yet made the earth and the fields, Nor the first dust of the world. (Continued...)</a:t>
            </a:r>
          </a:p>
        </p:txBody>
      </p:sp>
    </p:spTree>
    <p:extLst>
      <p:ext uri="{BB962C8B-B14F-4D97-AF65-F5344CB8AC3E}">
        <p14:creationId xmlns:p14="http://schemas.microsoft.com/office/powerpoint/2010/main" val="1670968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65BC26-7A5E-106E-10F0-0431BF6FEF2B}"/>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C8C26F03-B2CD-5EB6-1268-FE80B890175D}"/>
              </a:ext>
            </a:extLst>
          </p:cNvPr>
          <p:cNvSpPr txBox="1"/>
          <p:nvPr/>
        </p:nvSpPr>
        <p:spPr>
          <a:xfrm>
            <a:off x="1016000" y="635000"/>
            <a:ext cx="10160000" cy="3431709"/>
          </a:xfrm>
          <a:prstGeom prst="rect">
            <a:avLst/>
          </a:prstGeom>
          <a:noFill/>
        </p:spPr>
        <p:txBody>
          <a:bodyPr vert="horz" rtlCol="0">
            <a:spAutoFit/>
          </a:bodyPr>
          <a:lstStyle/>
          <a:p>
            <a:pPr algn="ctr"/>
            <a:r>
              <a:rPr lang="en-US" sz="3100"/>
              <a:t>"</a:t>
            </a:r>
            <a:r>
              <a:rPr lang="en-US" sz="3100" b="1">
                <a:solidFill>
                  <a:srgbClr val="FF0000"/>
                </a:solidFill>
              </a:rPr>
              <a:t>When He established the heavens, I was there</a:t>
            </a:r>
            <a:r>
              <a:rPr lang="en-US" sz="3100"/>
              <a:t>, When He inscribed a circle on the face of the deep, When He made firm the skies above, When the springs of the deep became fixed, When He set for the sea its boundary So that the water would not transgress His command, When He marked out the foundations of the earth; Then I was beside Him, as a master workman; (Continued...)</a:t>
            </a:r>
          </a:p>
        </p:txBody>
      </p:sp>
    </p:spTree>
    <p:extLst>
      <p:ext uri="{BB962C8B-B14F-4D97-AF65-F5344CB8AC3E}">
        <p14:creationId xmlns:p14="http://schemas.microsoft.com/office/powerpoint/2010/main" val="3472076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B1D9F-50FC-81BB-64F7-D91F4DE28C22}"/>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91E3177B-388E-AB58-F5F0-EC8AE9C632D2}"/>
              </a:ext>
            </a:extLst>
          </p:cNvPr>
          <p:cNvSpPr txBox="1"/>
          <p:nvPr/>
        </p:nvSpPr>
        <p:spPr>
          <a:xfrm>
            <a:off x="1016000" y="635000"/>
            <a:ext cx="10160000" cy="1523494"/>
          </a:xfrm>
          <a:prstGeom prst="rect">
            <a:avLst/>
          </a:prstGeom>
          <a:noFill/>
        </p:spPr>
        <p:txBody>
          <a:bodyPr vert="horz" rtlCol="0">
            <a:spAutoFit/>
          </a:bodyPr>
          <a:lstStyle/>
          <a:p>
            <a:pPr algn="ctr"/>
            <a:r>
              <a:rPr lang="en-US" sz="3100"/>
              <a:t>And I was daily His delight, Rejoicing always before Him, Rejoicing in the world, His earth, And having my delight in the sons of men.</a:t>
            </a:r>
          </a:p>
        </p:txBody>
      </p:sp>
    </p:spTree>
    <p:extLst>
      <p:ext uri="{BB962C8B-B14F-4D97-AF65-F5344CB8AC3E}">
        <p14:creationId xmlns:p14="http://schemas.microsoft.com/office/powerpoint/2010/main" val="910580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3BE686-474F-87E3-1347-C3B5398A02A1}"/>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C73B8336-875E-9C48-2BA8-ECAE69F417E4}"/>
              </a:ext>
            </a:extLst>
          </p:cNvPr>
          <p:cNvSpPr txBox="1"/>
          <p:nvPr/>
        </p:nvSpPr>
        <p:spPr>
          <a:xfrm>
            <a:off x="0" y="762000"/>
            <a:ext cx="12192000" cy="646331"/>
          </a:xfrm>
          <a:prstGeom prst="rect">
            <a:avLst/>
          </a:prstGeom>
          <a:noFill/>
        </p:spPr>
        <p:txBody>
          <a:bodyPr vert="horz" rtlCol="0">
            <a:spAutoFit/>
          </a:bodyPr>
          <a:lstStyle/>
          <a:p>
            <a:pPr algn="ctr"/>
            <a:r>
              <a:rPr lang="en-US" sz="3600"/>
              <a:t>Psalm 110:3</a:t>
            </a:r>
          </a:p>
        </p:txBody>
      </p:sp>
      <p:sp>
        <p:nvSpPr>
          <p:cNvPr id="4" name="TextBox 3">
            <a:extLst>
              <a:ext uri="{FF2B5EF4-FFF2-40B4-BE49-F238E27FC236}">
                <a16:creationId xmlns:a16="http://schemas.microsoft.com/office/drawing/2014/main" id="{0CCDF8C1-C35E-6498-1728-DCF8D6E06400}"/>
              </a:ext>
            </a:extLst>
          </p:cNvPr>
          <p:cNvSpPr txBox="1"/>
          <p:nvPr/>
        </p:nvSpPr>
        <p:spPr>
          <a:xfrm>
            <a:off x="0" y="1270000"/>
            <a:ext cx="12192000" cy="400110"/>
          </a:xfrm>
          <a:prstGeom prst="rect">
            <a:avLst/>
          </a:prstGeom>
          <a:noFill/>
        </p:spPr>
        <p:txBody>
          <a:bodyPr vert="horz" rtlCol="0">
            <a:spAutoFit/>
          </a:bodyPr>
          <a:lstStyle/>
          <a:p>
            <a:pPr algn="ctr"/>
            <a:r>
              <a:rPr lang="en-US" sz="2000"/>
              <a:t>(LXX, Brenton's Septuagint)</a:t>
            </a:r>
          </a:p>
        </p:txBody>
      </p:sp>
      <p:sp>
        <p:nvSpPr>
          <p:cNvPr id="5" name="TextBox 4">
            <a:extLst>
              <a:ext uri="{FF2B5EF4-FFF2-40B4-BE49-F238E27FC236}">
                <a16:creationId xmlns:a16="http://schemas.microsoft.com/office/drawing/2014/main" id="{7852B63D-0840-3F42-5CE5-1611AA33A43E}"/>
              </a:ext>
            </a:extLst>
          </p:cNvPr>
          <p:cNvSpPr txBox="1"/>
          <p:nvPr/>
        </p:nvSpPr>
        <p:spPr>
          <a:xfrm>
            <a:off x="1016000" y="1905000"/>
            <a:ext cx="10160000" cy="1523494"/>
          </a:xfrm>
          <a:prstGeom prst="rect">
            <a:avLst/>
          </a:prstGeom>
          <a:noFill/>
        </p:spPr>
        <p:txBody>
          <a:bodyPr vert="horz" rtlCol="0">
            <a:spAutoFit/>
          </a:bodyPr>
          <a:lstStyle/>
          <a:p>
            <a:pPr algn="ctr"/>
            <a:r>
              <a:rPr lang="en-US" sz="3100"/>
              <a:t>With thee is dominion in the day of thy power, in the splendours of thy saints: </a:t>
            </a:r>
            <a:r>
              <a:rPr lang="en-US" sz="3100" b="1">
                <a:solidFill>
                  <a:srgbClr val="FF0000"/>
                </a:solidFill>
              </a:rPr>
              <a:t>I have begotten thee</a:t>
            </a:r>
            <a:r>
              <a:rPr lang="en-US" sz="3100"/>
              <a:t> from the </a:t>
            </a:r>
            <a:r>
              <a:rPr lang="en-US" sz="3100" b="1">
                <a:solidFill>
                  <a:srgbClr val="FF0000"/>
                </a:solidFill>
              </a:rPr>
              <a:t>womb before the morning.</a:t>
            </a:r>
          </a:p>
        </p:txBody>
      </p:sp>
    </p:spTree>
    <p:extLst>
      <p:ext uri="{BB962C8B-B14F-4D97-AF65-F5344CB8AC3E}">
        <p14:creationId xmlns:p14="http://schemas.microsoft.com/office/powerpoint/2010/main" val="3960951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A877AF-9739-E129-DCE4-12C265B9BB75}"/>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09FCD305-8E24-3B72-1FAC-26080AFC3256}"/>
              </a:ext>
            </a:extLst>
          </p:cNvPr>
          <p:cNvSpPr txBox="1"/>
          <p:nvPr/>
        </p:nvSpPr>
        <p:spPr>
          <a:xfrm>
            <a:off x="0" y="762000"/>
            <a:ext cx="12192000" cy="646331"/>
          </a:xfrm>
          <a:prstGeom prst="rect">
            <a:avLst/>
          </a:prstGeom>
          <a:noFill/>
        </p:spPr>
        <p:txBody>
          <a:bodyPr vert="horz" rtlCol="0">
            <a:spAutoFit/>
          </a:bodyPr>
          <a:lstStyle/>
          <a:p>
            <a:pPr algn="ctr"/>
            <a:r>
              <a:rPr lang="en-US" sz="3600"/>
              <a:t>Revelation 3:14</a:t>
            </a:r>
          </a:p>
        </p:txBody>
      </p:sp>
      <p:sp>
        <p:nvSpPr>
          <p:cNvPr id="4" name="TextBox 3">
            <a:extLst>
              <a:ext uri="{FF2B5EF4-FFF2-40B4-BE49-F238E27FC236}">
                <a16:creationId xmlns:a16="http://schemas.microsoft.com/office/drawing/2014/main" id="{C734674A-836A-CC19-2A39-0A651F3A59C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70A43B6-7F5B-10BE-2190-CCB92C2574A5}"/>
              </a:ext>
            </a:extLst>
          </p:cNvPr>
          <p:cNvSpPr txBox="1"/>
          <p:nvPr/>
        </p:nvSpPr>
        <p:spPr>
          <a:xfrm>
            <a:off x="1016000" y="1905000"/>
            <a:ext cx="10160000" cy="1523494"/>
          </a:xfrm>
          <a:prstGeom prst="rect">
            <a:avLst/>
          </a:prstGeom>
          <a:noFill/>
        </p:spPr>
        <p:txBody>
          <a:bodyPr vert="horz" rtlCol="0">
            <a:spAutoFit/>
          </a:bodyPr>
          <a:lstStyle/>
          <a:p>
            <a:pPr algn="ctr"/>
            <a:r>
              <a:rPr lang="en-US" sz="3100"/>
              <a:t>"To the angel of the church in Laodicea write: The Amen, the faithful and true Witness, </a:t>
            </a:r>
            <a:r>
              <a:rPr lang="en-US" sz="3100" b="1">
                <a:solidFill>
                  <a:srgbClr val="FF0000"/>
                </a:solidFill>
              </a:rPr>
              <a:t>the Beginning of the creation of God</a:t>
            </a:r>
            <a:r>
              <a:rPr lang="en-US" sz="3100"/>
              <a:t>, says this:</a:t>
            </a:r>
          </a:p>
        </p:txBody>
      </p:sp>
    </p:spTree>
    <p:extLst>
      <p:ext uri="{BB962C8B-B14F-4D97-AF65-F5344CB8AC3E}">
        <p14:creationId xmlns:p14="http://schemas.microsoft.com/office/powerpoint/2010/main" val="575712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0B5045-C300-73B5-32A5-496C99F25F32}"/>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633D9A6B-1ADC-0BA5-0C29-72CD9857C215}"/>
              </a:ext>
            </a:extLst>
          </p:cNvPr>
          <p:cNvSpPr txBox="1"/>
          <p:nvPr/>
        </p:nvSpPr>
        <p:spPr>
          <a:xfrm>
            <a:off x="0" y="762000"/>
            <a:ext cx="12192000" cy="646331"/>
          </a:xfrm>
          <a:prstGeom prst="rect">
            <a:avLst/>
          </a:prstGeom>
          <a:noFill/>
        </p:spPr>
        <p:txBody>
          <a:bodyPr vert="horz" rtlCol="0">
            <a:spAutoFit/>
          </a:bodyPr>
          <a:lstStyle/>
          <a:p>
            <a:pPr algn="ctr"/>
            <a:r>
              <a:rPr lang="en-US" sz="3600"/>
              <a:t>Acts 9:27</a:t>
            </a:r>
          </a:p>
        </p:txBody>
      </p:sp>
      <p:sp>
        <p:nvSpPr>
          <p:cNvPr id="4" name="TextBox 3">
            <a:extLst>
              <a:ext uri="{FF2B5EF4-FFF2-40B4-BE49-F238E27FC236}">
                <a16:creationId xmlns:a16="http://schemas.microsoft.com/office/drawing/2014/main" id="{AF3DFE99-B156-6933-81F7-E1196BCC6B0F}"/>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3D66206A-46F2-BDF1-3CE4-244B6F4F0539}"/>
              </a:ext>
            </a:extLst>
          </p:cNvPr>
          <p:cNvSpPr txBox="1"/>
          <p:nvPr/>
        </p:nvSpPr>
        <p:spPr>
          <a:xfrm>
            <a:off x="1016000" y="1905000"/>
            <a:ext cx="10160000" cy="2000548"/>
          </a:xfrm>
          <a:prstGeom prst="rect">
            <a:avLst/>
          </a:prstGeom>
          <a:noFill/>
        </p:spPr>
        <p:txBody>
          <a:bodyPr vert="horz" rtlCol="0">
            <a:spAutoFit/>
          </a:bodyPr>
          <a:lstStyle/>
          <a:p>
            <a:pPr algn="ctr"/>
            <a:r>
              <a:rPr lang="en-US" sz="3100"/>
              <a:t>But Barnabas took him, and brought him to the apostles, and declared unto them how he had seen the Lord in the way, and that he had spoken to him, and how at Damascus he had preached boldly </a:t>
            </a:r>
            <a:r>
              <a:rPr lang="en-US" sz="3100" b="1">
                <a:solidFill>
                  <a:srgbClr val="FF0000"/>
                </a:solidFill>
              </a:rPr>
              <a:t>in the name of Jesus</a:t>
            </a:r>
            <a:r>
              <a:rPr lang="en-US" sz="3100"/>
              <a:t>.</a:t>
            </a:r>
          </a:p>
        </p:txBody>
      </p:sp>
    </p:spTree>
    <p:extLst>
      <p:ext uri="{BB962C8B-B14F-4D97-AF65-F5344CB8AC3E}">
        <p14:creationId xmlns:p14="http://schemas.microsoft.com/office/powerpoint/2010/main" val="609623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4B59E6-DF89-A63F-07CA-FA7963D457A0}"/>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79DD8217-BD43-9494-DF95-F247B7FD7C3E}"/>
              </a:ext>
            </a:extLst>
          </p:cNvPr>
          <p:cNvSpPr txBox="1"/>
          <p:nvPr/>
        </p:nvSpPr>
        <p:spPr>
          <a:xfrm>
            <a:off x="0" y="762000"/>
            <a:ext cx="12192000" cy="646331"/>
          </a:xfrm>
          <a:prstGeom prst="rect">
            <a:avLst/>
          </a:prstGeom>
          <a:noFill/>
        </p:spPr>
        <p:txBody>
          <a:bodyPr vert="horz" rtlCol="0">
            <a:spAutoFit/>
          </a:bodyPr>
          <a:lstStyle/>
          <a:p>
            <a:pPr algn="ctr"/>
            <a:r>
              <a:rPr lang="en-US" sz="3600"/>
              <a:t>Testament of Benjamin 9:1</a:t>
            </a:r>
          </a:p>
        </p:txBody>
      </p:sp>
      <p:sp>
        <p:nvSpPr>
          <p:cNvPr id="4" name="TextBox 3">
            <a:extLst>
              <a:ext uri="{FF2B5EF4-FFF2-40B4-BE49-F238E27FC236}">
                <a16:creationId xmlns:a16="http://schemas.microsoft.com/office/drawing/2014/main" id="{DCD00469-C173-11DE-288E-E37C003243D6}"/>
              </a:ext>
            </a:extLst>
          </p:cNvPr>
          <p:cNvSpPr txBox="1"/>
          <p:nvPr/>
        </p:nvSpPr>
        <p:spPr>
          <a:xfrm>
            <a:off x="0" y="1270000"/>
            <a:ext cx="12192000" cy="400110"/>
          </a:xfrm>
          <a:prstGeom prst="rect">
            <a:avLst/>
          </a:prstGeom>
          <a:noFill/>
        </p:spPr>
        <p:txBody>
          <a:bodyPr vert="horz" rtlCol="0">
            <a:spAutoFit/>
          </a:bodyPr>
          <a:lstStyle/>
          <a:p>
            <a:pPr algn="ctr"/>
            <a:r>
              <a:rPr lang="en-US" sz="2000"/>
              <a:t>(RHCVKJ, R.H. Charles Translation, Edited by Ken Johnson, Th.D.)</a:t>
            </a:r>
          </a:p>
        </p:txBody>
      </p:sp>
      <p:sp>
        <p:nvSpPr>
          <p:cNvPr id="5" name="TextBox 4">
            <a:extLst>
              <a:ext uri="{FF2B5EF4-FFF2-40B4-BE49-F238E27FC236}">
                <a16:creationId xmlns:a16="http://schemas.microsoft.com/office/drawing/2014/main" id="{1632F332-5F64-B733-BFFA-A665A0356CBF}"/>
              </a:ext>
            </a:extLst>
          </p:cNvPr>
          <p:cNvSpPr txBox="1"/>
          <p:nvPr/>
        </p:nvSpPr>
        <p:spPr>
          <a:xfrm>
            <a:off x="1016000" y="1905000"/>
            <a:ext cx="10160000" cy="2000548"/>
          </a:xfrm>
          <a:prstGeom prst="rect">
            <a:avLst/>
          </a:prstGeom>
          <a:noFill/>
        </p:spPr>
        <p:txBody>
          <a:bodyPr vert="horz" rtlCol="0">
            <a:spAutoFit/>
          </a:bodyPr>
          <a:lstStyle/>
          <a:p>
            <a:pPr algn="ctr"/>
            <a:r>
              <a:rPr lang="en-US" sz="3100"/>
              <a:t>For He will take it, and the twelve tribes will be gathered together there, and all the gentiles, until the most high will send forth His salvation in the visitation of </a:t>
            </a:r>
            <a:r>
              <a:rPr lang="en-US" sz="3100" b="1">
                <a:solidFill>
                  <a:srgbClr val="FF0000"/>
                </a:solidFill>
              </a:rPr>
              <a:t>His only-begotten One</a:t>
            </a:r>
            <a:r>
              <a:rPr lang="en-US" sz="3100"/>
              <a:t>.</a:t>
            </a:r>
          </a:p>
        </p:txBody>
      </p:sp>
    </p:spTree>
    <p:extLst>
      <p:ext uri="{BB962C8B-B14F-4D97-AF65-F5344CB8AC3E}">
        <p14:creationId xmlns:p14="http://schemas.microsoft.com/office/powerpoint/2010/main" val="1036615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3C8A24-0861-932F-16E6-27429449346C}"/>
              </a:ext>
            </a:extLst>
          </p:cNvPr>
          <p:cNvSpPr txBox="1"/>
          <p:nvPr/>
        </p:nvSpPr>
        <p:spPr>
          <a:xfrm>
            <a:off x="127000" y="127000"/>
            <a:ext cx="7315200" cy="276999"/>
          </a:xfrm>
          <a:prstGeom prst="rect">
            <a:avLst/>
          </a:prstGeom>
          <a:noFill/>
        </p:spPr>
        <p:txBody>
          <a:bodyPr vert="horz" lIns="0" tIns="0" rIns="0" bIns="0" rtlCol="0">
            <a:spAutoFit/>
          </a:bodyPr>
          <a:lstStyle/>
          <a:p>
            <a:r>
              <a:rPr lang="en-US"/>
              <a:t>The Firstborn of Creation</a:t>
            </a:r>
          </a:p>
        </p:txBody>
      </p:sp>
      <p:sp>
        <p:nvSpPr>
          <p:cNvPr id="3" name="TextBox 2">
            <a:extLst>
              <a:ext uri="{FF2B5EF4-FFF2-40B4-BE49-F238E27FC236}">
                <a16:creationId xmlns:a16="http://schemas.microsoft.com/office/drawing/2014/main" id="{24B4F1E3-7CB5-B3E4-D361-DA761B5910D5}"/>
              </a:ext>
            </a:extLst>
          </p:cNvPr>
          <p:cNvSpPr txBox="1"/>
          <p:nvPr/>
        </p:nvSpPr>
        <p:spPr>
          <a:xfrm>
            <a:off x="0" y="762000"/>
            <a:ext cx="12192000" cy="646331"/>
          </a:xfrm>
          <a:prstGeom prst="rect">
            <a:avLst/>
          </a:prstGeom>
          <a:noFill/>
        </p:spPr>
        <p:txBody>
          <a:bodyPr vert="horz" rtlCol="0">
            <a:spAutoFit/>
          </a:bodyPr>
          <a:lstStyle/>
          <a:p>
            <a:pPr algn="ctr"/>
            <a:r>
              <a:rPr lang="en-US" sz="3600"/>
              <a:t>Testament of Enos [4Q369, Fragment 1 Column 2] 1:2</a:t>
            </a:r>
          </a:p>
        </p:txBody>
      </p:sp>
      <p:sp>
        <p:nvSpPr>
          <p:cNvPr id="4" name="TextBox 3">
            <a:extLst>
              <a:ext uri="{FF2B5EF4-FFF2-40B4-BE49-F238E27FC236}">
                <a16:creationId xmlns:a16="http://schemas.microsoft.com/office/drawing/2014/main" id="{25EF270E-F14C-4BDE-029B-696B06940040}"/>
              </a:ext>
            </a:extLst>
          </p:cNvPr>
          <p:cNvSpPr txBox="1"/>
          <p:nvPr/>
        </p:nvSpPr>
        <p:spPr>
          <a:xfrm>
            <a:off x="0" y="1270000"/>
            <a:ext cx="12192000" cy="400110"/>
          </a:xfrm>
          <a:prstGeom prst="rect">
            <a:avLst/>
          </a:prstGeom>
          <a:noFill/>
        </p:spPr>
        <p:txBody>
          <a:bodyPr vert="horz" rtlCol="0">
            <a:spAutoFit/>
          </a:bodyPr>
          <a:lstStyle/>
          <a:p>
            <a:pPr algn="ctr"/>
            <a:r>
              <a:rPr lang="en-US" sz="2000"/>
              <a:t>(RHCVKJ, R.H. Charles Translation, Edited by Ken Johnson, Th.D.)</a:t>
            </a:r>
          </a:p>
        </p:txBody>
      </p:sp>
      <p:sp>
        <p:nvSpPr>
          <p:cNvPr id="5" name="TextBox 4">
            <a:extLst>
              <a:ext uri="{FF2B5EF4-FFF2-40B4-BE49-F238E27FC236}">
                <a16:creationId xmlns:a16="http://schemas.microsoft.com/office/drawing/2014/main" id="{0A352207-A22F-203F-1329-A55EF2B68726}"/>
              </a:ext>
            </a:extLst>
          </p:cNvPr>
          <p:cNvSpPr txBox="1"/>
          <p:nvPr/>
        </p:nvSpPr>
        <p:spPr>
          <a:xfrm>
            <a:off x="1016000" y="1905000"/>
            <a:ext cx="10160000" cy="3908762"/>
          </a:xfrm>
          <a:prstGeom prst="rect">
            <a:avLst/>
          </a:prstGeom>
          <a:noFill/>
        </p:spPr>
        <p:txBody>
          <a:bodyPr vert="horz" rtlCol="0">
            <a:spAutoFit/>
          </a:bodyPr>
          <a:lstStyle/>
          <a:p>
            <a:pPr algn="ctr"/>
            <a:r>
              <a:rPr lang="en-US" sz="3100"/>
              <a:t>By your righteous judgment, you will purify Him to be an eternal light. </a:t>
            </a:r>
            <a:r>
              <a:rPr lang="en-US" sz="3100" b="1">
                <a:solidFill>
                  <a:srgbClr val="FF0000"/>
                </a:solidFill>
              </a:rPr>
              <a:t>You have made him a first born son to you</a:t>
            </a:r>
            <a:r>
              <a:rPr lang="en-US" sz="3100"/>
              <a:t>. He will be a Prince and ruler of your earthly Kingdom. You will place the crown of the heavens and the glory of the clouds upon him. You have placed the Angel of your peace In his congregation. And given him laws of righteousness, as a father does for his son. He loves you and he has your spirit. Through them you establish Your glory.</a:t>
            </a:r>
          </a:p>
        </p:txBody>
      </p:sp>
    </p:spTree>
    <p:extLst>
      <p:ext uri="{BB962C8B-B14F-4D97-AF65-F5344CB8AC3E}">
        <p14:creationId xmlns:p14="http://schemas.microsoft.com/office/powerpoint/2010/main" val="4131172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ED47-4380-FC8A-D060-F35B69ADF9F5}"/>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Yeshua Preexisted</a:t>
            </a:r>
          </a:p>
        </p:txBody>
      </p:sp>
      <p:sp>
        <p:nvSpPr>
          <p:cNvPr id="3" name="Subtitle 2">
            <a:extLst>
              <a:ext uri="{FF2B5EF4-FFF2-40B4-BE49-F238E27FC236}">
                <a16:creationId xmlns:a16="http://schemas.microsoft.com/office/drawing/2014/main" id="{7ECF9804-FB11-8257-0159-E1CB9B17963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1872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1DD9E2-4A6C-089F-9858-272CD19E24D5}"/>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D9F64B2E-79C3-6603-39F8-E6A3C6676146}"/>
              </a:ext>
            </a:extLst>
          </p:cNvPr>
          <p:cNvSpPr txBox="1"/>
          <p:nvPr/>
        </p:nvSpPr>
        <p:spPr>
          <a:xfrm>
            <a:off x="0" y="762000"/>
            <a:ext cx="12192000" cy="646331"/>
          </a:xfrm>
          <a:prstGeom prst="rect">
            <a:avLst/>
          </a:prstGeom>
          <a:noFill/>
        </p:spPr>
        <p:txBody>
          <a:bodyPr vert="horz" rtlCol="0">
            <a:spAutoFit/>
          </a:bodyPr>
          <a:lstStyle/>
          <a:p>
            <a:pPr algn="ctr"/>
            <a:r>
              <a:rPr lang="en-US" sz="3600"/>
              <a:t>Ephesians 1:4</a:t>
            </a:r>
          </a:p>
        </p:txBody>
      </p:sp>
      <p:sp>
        <p:nvSpPr>
          <p:cNvPr id="4" name="TextBox 3">
            <a:extLst>
              <a:ext uri="{FF2B5EF4-FFF2-40B4-BE49-F238E27FC236}">
                <a16:creationId xmlns:a16="http://schemas.microsoft.com/office/drawing/2014/main" id="{98C88120-42FB-B1E6-3409-FF77A655BBEC}"/>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041288A8-92A8-01E7-531C-04757C4F12AA}"/>
              </a:ext>
            </a:extLst>
          </p:cNvPr>
          <p:cNvSpPr txBox="1"/>
          <p:nvPr/>
        </p:nvSpPr>
        <p:spPr>
          <a:xfrm>
            <a:off x="1016000" y="1905000"/>
            <a:ext cx="10160000" cy="1523494"/>
          </a:xfrm>
          <a:prstGeom prst="rect">
            <a:avLst/>
          </a:prstGeom>
          <a:noFill/>
        </p:spPr>
        <p:txBody>
          <a:bodyPr vert="horz" rtlCol="0">
            <a:spAutoFit/>
          </a:bodyPr>
          <a:lstStyle/>
          <a:p>
            <a:pPr algn="ctr"/>
            <a:r>
              <a:rPr lang="en-US" sz="3100"/>
              <a:t>even as he chose us </a:t>
            </a:r>
            <a:r>
              <a:rPr lang="en-US" sz="3100" b="1">
                <a:solidFill>
                  <a:srgbClr val="FF0000"/>
                </a:solidFill>
              </a:rPr>
              <a:t>in him before the foundation of the world</a:t>
            </a:r>
            <a:r>
              <a:rPr lang="en-US" sz="3100"/>
              <a:t>, that we should be holy and without blemish before him in love:</a:t>
            </a:r>
          </a:p>
        </p:txBody>
      </p:sp>
    </p:spTree>
    <p:extLst>
      <p:ext uri="{BB962C8B-B14F-4D97-AF65-F5344CB8AC3E}">
        <p14:creationId xmlns:p14="http://schemas.microsoft.com/office/powerpoint/2010/main" val="473975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1DF694-5EA0-D5D1-00BB-5ADA09A7EA77}"/>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55DA923E-533B-2DFB-1BE9-EEA98F308B1C}"/>
              </a:ext>
            </a:extLst>
          </p:cNvPr>
          <p:cNvSpPr txBox="1"/>
          <p:nvPr/>
        </p:nvSpPr>
        <p:spPr>
          <a:xfrm>
            <a:off x="0" y="762000"/>
            <a:ext cx="12192000" cy="646331"/>
          </a:xfrm>
          <a:prstGeom prst="rect">
            <a:avLst/>
          </a:prstGeom>
          <a:noFill/>
        </p:spPr>
        <p:txBody>
          <a:bodyPr vert="horz" rtlCol="0">
            <a:spAutoFit/>
          </a:bodyPr>
          <a:lstStyle/>
          <a:p>
            <a:pPr algn="ctr"/>
            <a:r>
              <a:rPr lang="en-US" sz="3600"/>
              <a:t>First Enoch 62:6-10</a:t>
            </a:r>
          </a:p>
        </p:txBody>
      </p:sp>
      <p:sp>
        <p:nvSpPr>
          <p:cNvPr id="4" name="TextBox 3">
            <a:extLst>
              <a:ext uri="{FF2B5EF4-FFF2-40B4-BE49-F238E27FC236}">
                <a16:creationId xmlns:a16="http://schemas.microsoft.com/office/drawing/2014/main" id="{3E5AC0C4-965A-44D2-FD5D-D8F74EB80E14}"/>
              </a:ext>
            </a:extLst>
          </p:cNvPr>
          <p:cNvSpPr txBox="1"/>
          <p:nvPr/>
        </p:nvSpPr>
        <p:spPr>
          <a:xfrm>
            <a:off x="0" y="1270000"/>
            <a:ext cx="12192000" cy="400110"/>
          </a:xfrm>
          <a:prstGeom prst="rect">
            <a:avLst/>
          </a:prstGeom>
          <a:noFill/>
        </p:spPr>
        <p:txBody>
          <a:bodyPr vert="horz" rtlCol="0">
            <a:spAutoFit/>
          </a:bodyPr>
          <a:lstStyle/>
          <a:p>
            <a:pPr algn="ctr"/>
            <a:r>
              <a:rPr lang="fr-FR" sz="2000"/>
              <a:t>(RHCV, R.H. Charles Version)</a:t>
            </a:r>
            <a:endParaRPr lang="en-US" sz="2000"/>
          </a:p>
        </p:txBody>
      </p:sp>
      <p:sp>
        <p:nvSpPr>
          <p:cNvPr id="5" name="TextBox 4">
            <a:extLst>
              <a:ext uri="{FF2B5EF4-FFF2-40B4-BE49-F238E27FC236}">
                <a16:creationId xmlns:a16="http://schemas.microsoft.com/office/drawing/2014/main" id="{B9975BAB-53BE-F8F7-72FA-5948A7AA4215}"/>
              </a:ext>
            </a:extLst>
          </p:cNvPr>
          <p:cNvSpPr txBox="1"/>
          <p:nvPr/>
        </p:nvSpPr>
        <p:spPr>
          <a:xfrm>
            <a:off x="1016000" y="1905000"/>
            <a:ext cx="10160000" cy="3431709"/>
          </a:xfrm>
          <a:prstGeom prst="rect">
            <a:avLst/>
          </a:prstGeom>
          <a:noFill/>
        </p:spPr>
        <p:txBody>
          <a:bodyPr vert="horz" rtlCol="0">
            <a:spAutoFit/>
          </a:bodyPr>
          <a:lstStyle/>
          <a:p>
            <a:pPr algn="ctr"/>
            <a:r>
              <a:rPr lang="en-US" sz="3100"/>
              <a:t>And the kings and the mighty and all who possess the earth shall bless and glorify and extol him who rules over all, </a:t>
            </a:r>
            <a:r>
              <a:rPr lang="en-US" sz="3100" b="1">
                <a:solidFill>
                  <a:srgbClr val="FF0000"/>
                </a:solidFill>
              </a:rPr>
              <a:t>who was hidden. For from the beginning the Son of Man was hidden</a:t>
            </a:r>
            <a:r>
              <a:rPr lang="en-US" sz="3100"/>
              <a:t>, And the congregation of the elect and holy shall be sown, And all the kings and the mighty and the exalted and those who rule the earth Nevertheless that Lord of Spirits will so press them</a:t>
            </a:r>
          </a:p>
        </p:txBody>
      </p:sp>
    </p:spTree>
    <p:extLst>
      <p:ext uri="{BB962C8B-B14F-4D97-AF65-F5344CB8AC3E}">
        <p14:creationId xmlns:p14="http://schemas.microsoft.com/office/powerpoint/2010/main" val="958652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17084-38FC-FC7E-5181-D3CADB6D7136}"/>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6D0CBAE4-584D-F779-7BE4-ECDD4826BCE8}"/>
              </a:ext>
            </a:extLst>
          </p:cNvPr>
          <p:cNvSpPr txBox="1"/>
          <p:nvPr/>
        </p:nvSpPr>
        <p:spPr>
          <a:xfrm>
            <a:off x="0" y="762000"/>
            <a:ext cx="12192000" cy="646331"/>
          </a:xfrm>
          <a:prstGeom prst="rect">
            <a:avLst/>
          </a:prstGeom>
          <a:noFill/>
        </p:spPr>
        <p:txBody>
          <a:bodyPr vert="horz" rtlCol="0">
            <a:spAutoFit/>
          </a:bodyPr>
          <a:lstStyle/>
          <a:p>
            <a:pPr algn="ctr"/>
            <a:r>
              <a:rPr lang="en-US" sz="3600"/>
              <a:t>First John 2:13-14</a:t>
            </a:r>
          </a:p>
        </p:txBody>
      </p:sp>
      <p:sp>
        <p:nvSpPr>
          <p:cNvPr id="4" name="TextBox 3">
            <a:extLst>
              <a:ext uri="{FF2B5EF4-FFF2-40B4-BE49-F238E27FC236}">
                <a16:creationId xmlns:a16="http://schemas.microsoft.com/office/drawing/2014/main" id="{02EE6F9B-EDC2-666F-1C3B-2922156502A0}"/>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0A319805-AA8E-E8E8-54FC-6A4385902D41}"/>
              </a:ext>
            </a:extLst>
          </p:cNvPr>
          <p:cNvSpPr txBox="1"/>
          <p:nvPr/>
        </p:nvSpPr>
        <p:spPr>
          <a:xfrm>
            <a:off x="1016000" y="1905000"/>
            <a:ext cx="10160000" cy="3908762"/>
          </a:xfrm>
          <a:prstGeom prst="rect">
            <a:avLst/>
          </a:prstGeom>
          <a:noFill/>
        </p:spPr>
        <p:txBody>
          <a:bodyPr vert="horz" rtlCol="0">
            <a:spAutoFit/>
          </a:bodyPr>
          <a:lstStyle/>
          <a:p>
            <a:pPr algn="ctr"/>
            <a:r>
              <a:rPr lang="en-US" sz="3100"/>
              <a:t>I write unto you, fathers, because ye know </a:t>
            </a:r>
            <a:r>
              <a:rPr lang="en-US" sz="3100" b="1">
                <a:solidFill>
                  <a:srgbClr val="FF0000"/>
                </a:solidFill>
              </a:rPr>
              <a:t>him who is from the beginning</a:t>
            </a:r>
            <a:r>
              <a:rPr lang="en-US" sz="3100"/>
              <a:t>. I write unto you, young men, because ye have overcome the evil one. I have written unto you, little children, because ye know the Father. I have written unto you, fathers, because ye know </a:t>
            </a:r>
            <a:r>
              <a:rPr lang="en-US" sz="3100" b="1">
                <a:solidFill>
                  <a:srgbClr val="FF0000"/>
                </a:solidFill>
              </a:rPr>
              <a:t>him who is from the beginning</a:t>
            </a:r>
            <a:r>
              <a:rPr lang="en-US" sz="3100"/>
              <a:t>. I have written unto you, young men, because ye are strong, and the word of God abideth in you, and ye have overcome the evil one.</a:t>
            </a:r>
          </a:p>
        </p:txBody>
      </p:sp>
    </p:spTree>
    <p:extLst>
      <p:ext uri="{BB962C8B-B14F-4D97-AF65-F5344CB8AC3E}">
        <p14:creationId xmlns:p14="http://schemas.microsoft.com/office/powerpoint/2010/main" val="3063877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BD2F1E-978D-03C7-EC28-E6697FDEF2BB}"/>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B1AC7B69-1767-B5C8-5FFA-84F7B0F57070}"/>
              </a:ext>
            </a:extLst>
          </p:cNvPr>
          <p:cNvSpPr txBox="1"/>
          <p:nvPr/>
        </p:nvSpPr>
        <p:spPr>
          <a:xfrm>
            <a:off x="0" y="762000"/>
            <a:ext cx="12192000" cy="646331"/>
          </a:xfrm>
          <a:prstGeom prst="rect">
            <a:avLst/>
          </a:prstGeom>
          <a:noFill/>
        </p:spPr>
        <p:txBody>
          <a:bodyPr vert="horz" rtlCol="0">
            <a:spAutoFit/>
          </a:bodyPr>
          <a:lstStyle/>
          <a:p>
            <a:pPr algn="ctr"/>
            <a:r>
              <a:rPr lang="en-US" sz="3600"/>
              <a:t>First Peter 1:20</a:t>
            </a:r>
          </a:p>
        </p:txBody>
      </p:sp>
      <p:sp>
        <p:nvSpPr>
          <p:cNvPr id="4" name="TextBox 3">
            <a:extLst>
              <a:ext uri="{FF2B5EF4-FFF2-40B4-BE49-F238E27FC236}">
                <a16:creationId xmlns:a16="http://schemas.microsoft.com/office/drawing/2014/main" id="{0C302DD4-BC52-2F84-311D-B7CF1B14603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E4EDBE9A-0F14-EC10-8D47-BA67E9AC4EAE}"/>
              </a:ext>
            </a:extLst>
          </p:cNvPr>
          <p:cNvSpPr txBox="1"/>
          <p:nvPr/>
        </p:nvSpPr>
        <p:spPr>
          <a:xfrm>
            <a:off x="1016000" y="1905000"/>
            <a:ext cx="10160000" cy="1046440"/>
          </a:xfrm>
          <a:prstGeom prst="rect">
            <a:avLst/>
          </a:prstGeom>
          <a:noFill/>
        </p:spPr>
        <p:txBody>
          <a:bodyPr vert="horz" rtlCol="0">
            <a:spAutoFit/>
          </a:bodyPr>
          <a:lstStyle/>
          <a:p>
            <a:pPr algn="ctr"/>
            <a:r>
              <a:rPr lang="en-US" sz="3100"/>
              <a:t>For He was foreknown </a:t>
            </a:r>
            <a:r>
              <a:rPr lang="en-US" sz="3100" b="1">
                <a:solidFill>
                  <a:srgbClr val="FF0000"/>
                </a:solidFill>
              </a:rPr>
              <a:t>before the foundation of the world</a:t>
            </a:r>
            <a:r>
              <a:rPr lang="en-US" sz="3100"/>
              <a:t>, but has appeared in these last times for the sake of you</a:t>
            </a:r>
          </a:p>
        </p:txBody>
      </p:sp>
    </p:spTree>
    <p:extLst>
      <p:ext uri="{BB962C8B-B14F-4D97-AF65-F5344CB8AC3E}">
        <p14:creationId xmlns:p14="http://schemas.microsoft.com/office/powerpoint/2010/main" val="3618229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42C36-6535-4386-AF0A-9217426A6BE0}"/>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16DE8B7E-2FA2-38EE-D3F9-67E6D79684A4}"/>
              </a:ext>
            </a:extLst>
          </p:cNvPr>
          <p:cNvSpPr txBox="1"/>
          <p:nvPr/>
        </p:nvSpPr>
        <p:spPr>
          <a:xfrm>
            <a:off x="0" y="762000"/>
            <a:ext cx="12192000" cy="646331"/>
          </a:xfrm>
          <a:prstGeom prst="rect">
            <a:avLst/>
          </a:prstGeom>
          <a:noFill/>
        </p:spPr>
        <p:txBody>
          <a:bodyPr vert="horz" rtlCol="0">
            <a:spAutoFit/>
          </a:bodyPr>
          <a:lstStyle/>
          <a:p>
            <a:pPr algn="ctr"/>
            <a:r>
              <a:rPr lang="en-US" sz="3600"/>
              <a:t>Hebrews 1:6</a:t>
            </a:r>
          </a:p>
        </p:txBody>
      </p:sp>
      <p:sp>
        <p:nvSpPr>
          <p:cNvPr id="4" name="TextBox 3">
            <a:extLst>
              <a:ext uri="{FF2B5EF4-FFF2-40B4-BE49-F238E27FC236}">
                <a16:creationId xmlns:a16="http://schemas.microsoft.com/office/drawing/2014/main" id="{680858BD-1FB3-4C5F-5FBB-5A9AFE301849}"/>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DC31E65-B6DA-77D9-C28C-FBDDA05DC45D}"/>
              </a:ext>
            </a:extLst>
          </p:cNvPr>
          <p:cNvSpPr txBox="1"/>
          <p:nvPr/>
        </p:nvSpPr>
        <p:spPr>
          <a:xfrm>
            <a:off x="1016000" y="1905000"/>
            <a:ext cx="10160000" cy="1046440"/>
          </a:xfrm>
          <a:prstGeom prst="rect">
            <a:avLst/>
          </a:prstGeom>
          <a:noFill/>
        </p:spPr>
        <p:txBody>
          <a:bodyPr vert="horz" rtlCol="0">
            <a:spAutoFit/>
          </a:bodyPr>
          <a:lstStyle/>
          <a:p>
            <a:pPr algn="ctr"/>
            <a:r>
              <a:rPr lang="en-US" sz="3100"/>
              <a:t>And when He again brings </a:t>
            </a:r>
            <a:r>
              <a:rPr lang="en-US" sz="3100" b="1">
                <a:solidFill>
                  <a:srgbClr val="FF0000"/>
                </a:solidFill>
              </a:rPr>
              <a:t>the firstborn</a:t>
            </a:r>
            <a:r>
              <a:rPr lang="en-US" sz="3100"/>
              <a:t> into the world, He says, "AND LET ALL THE ANGELS OF GOD WORSHIP HIM."</a:t>
            </a:r>
          </a:p>
        </p:txBody>
      </p:sp>
    </p:spTree>
    <p:extLst>
      <p:ext uri="{BB962C8B-B14F-4D97-AF65-F5344CB8AC3E}">
        <p14:creationId xmlns:p14="http://schemas.microsoft.com/office/powerpoint/2010/main" val="4222071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75B774-BAD0-4E12-0372-2ED7FA412F3B}"/>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1DB823F3-4B4E-B319-B3AF-475273FC8B9A}"/>
              </a:ext>
            </a:extLst>
          </p:cNvPr>
          <p:cNvSpPr txBox="1"/>
          <p:nvPr/>
        </p:nvSpPr>
        <p:spPr>
          <a:xfrm>
            <a:off x="0" y="762000"/>
            <a:ext cx="12192000" cy="646331"/>
          </a:xfrm>
          <a:prstGeom prst="rect">
            <a:avLst/>
          </a:prstGeom>
          <a:noFill/>
        </p:spPr>
        <p:txBody>
          <a:bodyPr vert="horz" rtlCol="0">
            <a:spAutoFit/>
          </a:bodyPr>
          <a:lstStyle/>
          <a:p>
            <a:pPr algn="ctr"/>
            <a:r>
              <a:rPr lang="en-US" sz="3600"/>
              <a:t>John 1:1-3</a:t>
            </a:r>
          </a:p>
        </p:txBody>
      </p:sp>
      <p:sp>
        <p:nvSpPr>
          <p:cNvPr id="4" name="TextBox 3">
            <a:extLst>
              <a:ext uri="{FF2B5EF4-FFF2-40B4-BE49-F238E27FC236}">
                <a16:creationId xmlns:a16="http://schemas.microsoft.com/office/drawing/2014/main" id="{E19314DB-C65C-556C-C4C1-B0BC1F7580F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242E9251-8B45-D490-CC64-51DE0BCE4657}"/>
              </a:ext>
            </a:extLst>
          </p:cNvPr>
          <p:cNvSpPr txBox="1"/>
          <p:nvPr/>
        </p:nvSpPr>
        <p:spPr>
          <a:xfrm>
            <a:off x="1016000" y="1905000"/>
            <a:ext cx="10160000" cy="2000548"/>
          </a:xfrm>
          <a:prstGeom prst="rect">
            <a:avLst/>
          </a:prstGeom>
          <a:noFill/>
        </p:spPr>
        <p:txBody>
          <a:bodyPr vert="horz" rtlCol="0">
            <a:spAutoFit/>
          </a:bodyPr>
          <a:lstStyle/>
          <a:p>
            <a:pPr algn="ctr"/>
            <a:r>
              <a:rPr lang="en-US" sz="3100"/>
              <a:t>In the beginning was the Word, and the Word was with God, and the Word was God. </a:t>
            </a:r>
            <a:r>
              <a:rPr lang="en-US" sz="3100" b="1">
                <a:solidFill>
                  <a:srgbClr val="FF0000"/>
                </a:solidFill>
              </a:rPr>
              <a:t>He was in the beginning with God</a:t>
            </a:r>
            <a:r>
              <a:rPr lang="en-US" sz="3100"/>
              <a:t>. All things came into being through Him, and apart from Him nothing came into being that has come into being.</a:t>
            </a:r>
          </a:p>
        </p:txBody>
      </p:sp>
    </p:spTree>
    <p:extLst>
      <p:ext uri="{BB962C8B-B14F-4D97-AF65-F5344CB8AC3E}">
        <p14:creationId xmlns:p14="http://schemas.microsoft.com/office/powerpoint/2010/main" val="2393184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E0BDD5-1617-1B4B-3E2D-11EC689B3E89}"/>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DE549C04-83E4-7C25-ED88-4F810CD01020}"/>
              </a:ext>
            </a:extLst>
          </p:cNvPr>
          <p:cNvSpPr txBox="1"/>
          <p:nvPr/>
        </p:nvSpPr>
        <p:spPr>
          <a:xfrm>
            <a:off x="0" y="762000"/>
            <a:ext cx="12192000" cy="646331"/>
          </a:xfrm>
          <a:prstGeom prst="rect">
            <a:avLst/>
          </a:prstGeom>
          <a:noFill/>
        </p:spPr>
        <p:txBody>
          <a:bodyPr vert="horz" rtlCol="0">
            <a:spAutoFit/>
          </a:bodyPr>
          <a:lstStyle/>
          <a:p>
            <a:pPr algn="ctr"/>
            <a:r>
              <a:rPr lang="en-US" sz="3600"/>
              <a:t>John 17:24</a:t>
            </a:r>
          </a:p>
        </p:txBody>
      </p:sp>
      <p:sp>
        <p:nvSpPr>
          <p:cNvPr id="4" name="TextBox 3">
            <a:extLst>
              <a:ext uri="{FF2B5EF4-FFF2-40B4-BE49-F238E27FC236}">
                <a16:creationId xmlns:a16="http://schemas.microsoft.com/office/drawing/2014/main" id="{EC0B7534-CF84-D955-96C6-700CE8BCBD9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973FFAC-B3FB-7B5D-C8AD-B59BC1FBFC22}"/>
              </a:ext>
            </a:extLst>
          </p:cNvPr>
          <p:cNvSpPr txBox="1"/>
          <p:nvPr/>
        </p:nvSpPr>
        <p:spPr>
          <a:xfrm>
            <a:off x="1016000" y="1905000"/>
            <a:ext cx="10160000" cy="2000548"/>
          </a:xfrm>
          <a:prstGeom prst="rect">
            <a:avLst/>
          </a:prstGeom>
          <a:noFill/>
        </p:spPr>
        <p:txBody>
          <a:bodyPr vert="horz" rtlCol="0">
            <a:spAutoFit/>
          </a:bodyPr>
          <a:lstStyle/>
          <a:p>
            <a:pPr algn="ctr"/>
            <a:r>
              <a:rPr lang="en-US" sz="3100"/>
              <a:t>"Father, I desire that they also, whom You have given Me, be with Me where I am, so that they may see My glory which You have given Me, </a:t>
            </a:r>
            <a:r>
              <a:rPr lang="en-US" sz="3100" b="1">
                <a:solidFill>
                  <a:srgbClr val="FF0000"/>
                </a:solidFill>
              </a:rPr>
              <a:t>for You loved Me before the foundation of the world</a:t>
            </a:r>
            <a:r>
              <a:rPr lang="en-US" sz="3100"/>
              <a:t>.</a:t>
            </a:r>
          </a:p>
        </p:txBody>
      </p:sp>
    </p:spTree>
    <p:extLst>
      <p:ext uri="{BB962C8B-B14F-4D97-AF65-F5344CB8AC3E}">
        <p14:creationId xmlns:p14="http://schemas.microsoft.com/office/powerpoint/2010/main" val="334087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5D0C4B-8D7F-29BB-C1AC-4A13738248A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1C725A44-B789-79E3-8260-0604E106123D}"/>
              </a:ext>
            </a:extLst>
          </p:cNvPr>
          <p:cNvSpPr txBox="1"/>
          <p:nvPr/>
        </p:nvSpPr>
        <p:spPr>
          <a:xfrm>
            <a:off x="0" y="762000"/>
            <a:ext cx="12192000" cy="646331"/>
          </a:xfrm>
          <a:prstGeom prst="rect">
            <a:avLst/>
          </a:prstGeom>
          <a:noFill/>
        </p:spPr>
        <p:txBody>
          <a:bodyPr vert="horz" rtlCol="0">
            <a:spAutoFit/>
          </a:bodyPr>
          <a:lstStyle/>
          <a:p>
            <a:pPr algn="ctr"/>
            <a:r>
              <a:rPr lang="en-US" sz="3600"/>
              <a:t>First Enoch 105:2</a:t>
            </a:r>
          </a:p>
        </p:txBody>
      </p:sp>
      <p:sp>
        <p:nvSpPr>
          <p:cNvPr id="4" name="TextBox 3">
            <a:extLst>
              <a:ext uri="{FF2B5EF4-FFF2-40B4-BE49-F238E27FC236}">
                <a16:creationId xmlns:a16="http://schemas.microsoft.com/office/drawing/2014/main" id="{D7B8CDD4-8D57-A43F-7501-BBC25237CEE1}"/>
              </a:ext>
            </a:extLst>
          </p:cNvPr>
          <p:cNvSpPr txBox="1"/>
          <p:nvPr/>
        </p:nvSpPr>
        <p:spPr>
          <a:xfrm>
            <a:off x="0" y="1270000"/>
            <a:ext cx="12192000" cy="400110"/>
          </a:xfrm>
          <a:prstGeom prst="rect">
            <a:avLst/>
          </a:prstGeom>
          <a:noFill/>
        </p:spPr>
        <p:txBody>
          <a:bodyPr vert="horz" rtlCol="0">
            <a:spAutoFit/>
          </a:bodyPr>
          <a:lstStyle/>
          <a:p>
            <a:pPr algn="ctr"/>
            <a:r>
              <a:rPr lang="fr-FR" sz="2000"/>
              <a:t>(RHCV, R.H. Charles Version)</a:t>
            </a:r>
            <a:endParaRPr lang="en-US" sz="2000"/>
          </a:p>
        </p:txBody>
      </p:sp>
      <p:sp>
        <p:nvSpPr>
          <p:cNvPr id="5" name="TextBox 4">
            <a:extLst>
              <a:ext uri="{FF2B5EF4-FFF2-40B4-BE49-F238E27FC236}">
                <a16:creationId xmlns:a16="http://schemas.microsoft.com/office/drawing/2014/main" id="{1023D7AA-92B3-A44C-DCB9-D91AA4791EE1}"/>
              </a:ext>
            </a:extLst>
          </p:cNvPr>
          <p:cNvSpPr txBox="1"/>
          <p:nvPr/>
        </p:nvSpPr>
        <p:spPr>
          <a:xfrm>
            <a:off x="1016000" y="1905000"/>
            <a:ext cx="10160000" cy="1523494"/>
          </a:xfrm>
          <a:prstGeom prst="rect">
            <a:avLst/>
          </a:prstGeom>
          <a:noFill/>
        </p:spPr>
        <p:txBody>
          <a:bodyPr vert="horz" rtlCol="0">
            <a:spAutoFit/>
          </a:bodyPr>
          <a:lstStyle/>
          <a:p>
            <a:pPr algn="ctr"/>
            <a:r>
              <a:rPr lang="en-US" sz="3100"/>
              <a:t>For I and </a:t>
            </a:r>
            <a:r>
              <a:rPr lang="en-US" sz="3100" b="1">
                <a:solidFill>
                  <a:srgbClr val="FF0000"/>
                </a:solidFill>
              </a:rPr>
              <a:t>My son</a:t>
            </a:r>
            <a:r>
              <a:rPr lang="en-US" sz="3100"/>
              <a:t> will be united with them for ever in the paths of uprightness in their lives; and ye shall have peace: rejoice, ye children of uprightness. Amen.</a:t>
            </a:r>
          </a:p>
        </p:txBody>
      </p:sp>
    </p:spTree>
    <p:extLst>
      <p:ext uri="{BB962C8B-B14F-4D97-AF65-F5344CB8AC3E}">
        <p14:creationId xmlns:p14="http://schemas.microsoft.com/office/powerpoint/2010/main" val="603853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37F33-0FFB-035E-8BB2-FFA9820EC7C0}"/>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01F976E0-B939-8C08-649E-CC56FEB348BE}"/>
              </a:ext>
            </a:extLst>
          </p:cNvPr>
          <p:cNvSpPr txBox="1"/>
          <p:nvPr/>
        </p:nvSpPr>
        <p:spPr>
          <a:xfrm>
            <a:off x="0" y="762000"/>
            <a:ext cx="12192000" cy="646331"/>
          </a:xfrm>
          <a:prstGeom prst="rect">
            <a:avLst/>
          </a:prstGeom>
          <a:noFill/>
        </p:spPr>
        <p:txBody>
          <a:bodyPr vert="horz" rtlCol="0">
            <a:spAutoFit/>
          </a:bodyPr>
          <a:lstStyle/>
          <a:p>
            <a:pPr algn="ctr"/>
            <a:r>
              <a:rPr lang="en-US" sz="3600"/>
              <a:t>John 17:5</a:t>
            </a:r>
          </a:p>
        </p:txBody>
      </p:sp>
      <p:sp>
        <p:nvSpPr>
          <p:cNvPr id="4" name="TextBox 3">
            <a:extLst>
              <a:ext uri="{FF2B5EF4-FFF2-40B4-BE49-F238E27FC236}">
                <a16:creationId xmlns:a16="http://schemas.microsoft.com/office/drawing/2014/main" id="{B06D8B96-1D83-99D1-D92B-14163CEDBF8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6FE70F2-B24F-A3CA-9A79-9ADB93C6F4F6}"/>
              </a:ext>
            </a:extLst>
          </p:cNvPr>
          <p:cNvSpPr txBox="1"/>
          <p:nvPr/>
        </p:nvSpPr>
        <p:spPr>
          <a:xfrm>
            <a:off x="1016000" y="1905000"/>
            <a:ext cx="10160000" cy="1046440"/>
          </a:xfrm>
          <a:prstGeom prst="rect">
            <a:avLst/>
          </a:prstGeom>
          <a:noFill/>
        </p:spPr>
        <p:txBody>
          <a:bodyPr vert="horz" rtlCol="0">
            <a:spAutoFit/>
          </a:bodyPr>
          <a:lstStyle/>
          <a:p>
            <a:pPr algn="ctr"/>
            <a:r>
              <a:rPr lang="en-US" sz="3100"/>
              <a:t>"Now, Father, glorify Me together with Yourself, with the glory </a:t>
            </a:r>
            <a:r>
              <a:rPr lang="en-US" sz="3100" b="1">
                <a:solidFill>
                  <a:srgbClr val="FF0000"/>
                </a:solidFill>
              </a:rPr>
              <a:t>which I had with You before the world was</a:t>
            </a:r>
            <a:r>
              <a:rPr lang="en-US" sz="3100"/>
              <a:t>.</a:t>
            </a:r>
          </a:p>
        </p:txBody>
      </p:sp>
    </p:spTree>
    <p:extLst>
      <p:ext uri="{BB962C8B-B14F-4D97-AF65-F5344CB8AC3E}">
        <p14:creationId xmlns:p14="http://schemas.microsoft.com/office/powerpoint/2010/main" val="3098684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A9B4BA-BBE4-6AFE-2333-FA41059BF161}"/>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1A32B22F-716F-C84F-0075-B044C7DCA8D0}"/>
              </a:ext>
            </a:extLst>
          </p:cNvPr>
          <p:cNvSpPr txBox="1"/>
          <p:nvPr/>
        </p:nvSpPr>
        <p:spPr>
          <a:xfrm>
            <a:off x="0" y="762000"/>
            <a:ext cx="12192000" cy="646331"/>
          </a:xfrm>
          <a:prstGeom prst="rect">
            <a:avLst/>
          </a:prstGeom>
          <a:noFill/>
        </p:spPr>
        <p:txBody>
          <a:bodyPr vert="horz" rtlCol="0">
            <a:spAutoFit/>
          </a:bodyPr>
          <a:lstStyle/>
          <a:p>
            <a:pPr algn="ctr"/>
            <a:r>
              <a:rPr lang="en-US" sz="3600"/>
              <a:t>John 8:56-58</a:t>
            </a:r>
          </a:p>
        </p:txBody>
      </p:sp>
      <p:sp>
        <p:nvSpPr>
          <p:cNvPr id="4" name="TextBox 3">
            <a:extLst>
              <a:ext uri="{FF2B5EF4-FFF2-40B4-BE49-F238E27FC236}">
                <a16:creationId xmlns:a16="http://schemas.microsoft.com/office/drawing/2014/main" id="{5C5B2259-EC05-78C6-EBDA-34DEE6041E5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9A5A0BDC-6385-3F5F-F3EB-4BAC3C7B03EE}"/>
              </a:ext>
            </a:extLst>
          </p:cNvPr>
          <p:cNvSpPr txBox="1"/>
          <p:nvPr/>
        </p:nvSpPr>
        <p:spPr>
          <a:xfrm>
            <a:off x="1016000" y="1905000"/>
            <a:ext cx="10160000" cy="2000548"/>
          </a:xfrm>
          <a:prstGeom prst="rect">
            <a:avLst/>
          </a:prstGeom>
          <a:noFill/>
        </p:spPr>
        <p:txBody>
          <a:bodyPr vert="horz" rtlCol="0">
            <a:spAutoFit/>
          </a:bodyPr>
          <a:lstStyle/>
          <a:p>
            <a:pPr algn="ctr"/>
            <a:r>
              <a:rPr lang="en-US" sz="3100"/>
              <a:t>"Your father Abraham rejoiced to see My day, and he saw it and was glad." So the Jews said to Him, "You are not yet fifty years old, and have You seen Abraham?" Jesus said to them, "Truly, truly, I say to you, </a:t>
            </a:r>
            <a:r>
              <a:rPr lang="en-US" sz="3100" b="1">
                <a:solidFill>
                  <a:srgbClr val="FF0000"/>
                </a:solidFill>
              </a:rPr>
              <a:t>before Abraham was born, I am.</a:t>
            </a:r>
            <a:r>
              <a:rPr lang="en-US" sz="3100"/>
              <a:t>"</a:t>
            </a:r>
          </a:p>
        </p:txBody>
      </p:sp>
    </p:spTree>
    <p:extLst>
      <p:ext uri="{BB962C8B-B14F-4D97-AF65-F5344CB8AC3E}">
        <p14:creationId xmlns:p14="http://schemas.microsoft.com/office/powerpoint/2010/main" val="284568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9C8EFC-8780-98DF-DF31-4C76579E1BB9}"/>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0C1D733C-52E9-697D-3507-5A83DB890ABF}"/>
              </a:ext>
            </a:extLst>
          </p:cNvPr>
          <p:cNvSpPr txBox="1"/>
          <p:nvPr/>
        </p:nvSpPr>
        <p:spPr>
          <a:xfrm>
            <a:off x="0" y="762000"/>
            <a:ext cx="12192000" cy="646331"/>
          </a:xfrm>
          <a:prstGeom prst="rect">
            <a:avLst/>
          </a:prstGeom>
          <a:noFill/>
        </p:spPr>
        <p:txBody>
          <a:bodyPr vert="horz" rtlCol="0">
            <a:spAutoFit/>
          </a:bodyPr>
          <a:lstStyle/>
          <a:p>
            <a:pPr algn="ctr"/>
            <a:r>
              <a:rPr lang="en-US" sz="3600"/>
              <a:t>John 8:58</a:t>
            </a:r>
          </a:p>
        </p:txBody>
      </p:sp>
      <p:sp>
        <p:nvSpPr>
          <p:cNvPr id="4" name="TextBox 3">
            <a:extLst>
              <a:ext uri="{FF2B5EF4-FFF2-40B4-BE49-F238E27FC236}">
                <a16:creationId xmlns:a16="http://schemas.microsoft.com/office/drawing/2014/main" id="{0E29C977-0743-A807-2530-AB1122B51B66}"/>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0719E6DA-5046-AFAA-44B4-16B9E3DE17EE}"/>
              </a:ext>
            </a:extLst>
          </p:cNvPr>
          <p:cNvSpPr txBox="1"/>
          <p:nvPr/>
        </p:nvSpPr>
        <p:spPr>
          <a:xfrm>
            <a:off x="1016000" y="1905000"/>
            <a:ext cx="10160000" cy="1046440"/>
          </a:xfrm>
          <a:prstGeom prst="rect">
            <a:avLst/>
          </a:prstGeom>
          <a:noFill/>
        </p:spPr>
        <p:txBody>
          <a:bodyPr vert="horz" rtlCol="0">
            <a:spAutoFit/>
          </a:bodyPr>
          <a:lstStyle/>
          <a:p>
            <a:pPr algn="ctr"/>
            <a:r>
              <a:rPr lang="en-US" sz="3100"/>
              <a:t>Jesus said unto them, Verily, verily, I say unto you, </a:t>
            </a:r>
            <a:r>
              <a:rPr lang="en-US" sz="3100" b="1">
                <a:solidFill>
                  <a:srgbClr val="FF0000"/>
                </a:solidFill>
              </a:rPr>
              <a:t>Before Abraham was born, I am</a:t>
            </a:r>
            <a:r>
              <a:rPr lang="en-US" sz="3100"/>
              <a:t>.</a:t>
            </a:r>
          </a:p>
        </p:txBody>
      </p:sp>
    </p:spTree>
    <p:extLst>
      <p:ext uri="{BB962C8B-B14F-4D97-AF65-F5344CB8AC3E}">
        <p14:creationId xmlns:p14="http://schemas.microsoft.com/office/powerpoint/2010/main" val="2042847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6DDE5C-7E1D-AA2E-7F43-82992E8CB0CB}"/>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BF2BB33E-0E5C-B8EB-F1CC-9E8A91EF6B3C}"/>
              </a:ext>
            </a:extLst>
          </p:cNvPr>
          <p:cNvSpPr txBox="1"/>
          <p:nvPr/>
        </p:nvSpPr>
        <p:spPr>
          <a:xfrm>
            <a:off x="0" y="762000"/>
            <a:ext cx="12192000" cy="646331"/>
          </a:xfrm>
          <a:prstGeom prst="rect">
            <a:avLst/>
          </a:prstGeom>
          <a:noFill/>
        </p:spPr>
        <p:txBody>
          <a:bodyPr vert="horz" rtlCol="0">
            <a:spAutoFit/>
          </a:bodyPr>
          <a:lstStyle/>
          <a:p>
            <a:pPr algn="ctr"/>
            <a:r>
              <a:rPr lang="en-US" sz="3600"/>
              <a:t>First John 1:1-4</a:t>
            </a:r>
          </a:p>
        </p:txBody>
      </p:sp>
      <p:sp>
        <p:nvSpPr>
          <p:cNvPr id="4" name="TextBox 3">
            <a:extLst>
              <a:ext uri="{FF2B5EF4-FFF2-40B4-BE49-F238E27FC236}">
                <a16:creationId xmlns:a16="http://schemas.microsoft.com/office/drawing/2014/main" id="{C00CFF68-751F-9D6B-3429-26A3F333958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FFA005F-0E45-2770-FC3F-7F7E6232DCB5}"/>
              </a:ext>
            </a:extLst>
          </p:cNvPr>
          <p:cNvSpPr txBox="1"/>
          <p:nvPr/>
        </p:nvSpPr>
        <p:spPr>
          <a:xfrm>
            <a:off x="1016000" y="1905000"/>
            <a:ext cx="10160000" cy="3908762"/>
          </a:xfrm>
          <a:prstGeom prst="rect">
            <a:avLst/>
          </a:prstGeom>
          <a:noFill/>
        </p:spPr>
        <p:txBody>
          <a:bodyPr vert="horz" rtlCol="0">
            <a:spAutoFit/>
          </a:bodyPr>
          <a:lstStyle/>
          <a:p>
            <a:pPr algn="ctr"/>
            <a:r>
              <a:rPr lang="en-US" sz="3100"/>
              <a:t>What was from the beginning, what we have heard, what we have seen with our eyes, what we have looked at and touched with our hands, concerning the Word of Life-- and the life was manifested, and we have seen and testify and proclaim to you the eternal life, </a:t>
            </a:r>
            <a:r>
              <a:rPr lang="en-US" sz="3100" b="1">
                <a:solidFill>
                  <a:srgbClr val="FF0000"/>
                </a:solidFill>
              </a:rPr>
              <a:t>which was with the Father</a:t>
            </a:r>
            <a:r>
              <a:rPr lang="en-US" sz="3100"/>
              <a:t> and was manifested to us-- what we have seen and heard we proclaim to you also, so that you too may have fellowship with us; (Continued...)</a:t>
            </a:r>
          </a:p>
        </p:txBody>
      </p:sp>
    </p:spTree>
    <p:extLst>
      <p:ext uri="{BB962C8B-B14F-4D97-AF65-F5344CB8AC3E}">
        <p14:creationId xmlns:p14="http://schemas.microsoft.com/office/powerpoint/2010/main" val="20677042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2087D-C717-452E-C354-6ADFF98432FA}"/>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10E00D01-FEFA-0C21-518C-2DBB6E8F6D33}"/>
              </a:ext>
            </a:extLst>
          </p:cNvPr>
          <p:cNvSpPr txBox="1"/>
          <p:nvPr/>
        </p:nvSpPr>
        <p:spPr>
          <a:xfrm>
            <a:off x="1016000" y="635000"/>
            <a:ext cx="10160000" cy="1523494"/>
          </a:xfrm>
          <a:prstGeom prst="rect">
            <a:avLst/>
          </a:prstGeom>
          <a:noFill/>
        </p:spPr>
        <p:txBody>
          <a:bodyPr vert="horz" rtlCol="0">
            <a:spAutoFit/>
          </a:bodyPr>
          <a:lstStyle/>
          <a:p>
            <a:pPr algn="ctr"/>
            <a:r>
              <a:rPr lang="en-US" sz="3100"/>
              <a:t>and indeed our fellowship is with the Father, and with His Son Jesus Christ. These things we write, so that our joy may be made complete.</a:t>
            </a:r>
          </a:p>
        </p:txBody>
      </p:sp>
    </p:spTree>
    <p:extLst>
      <p:ext uri="{BB962C8B-B14F-4D97-AF65-F5344CB8AC3E}">
        <p14:creationId xmlns:p14="http://schemas.microsoft.com/office/powerpoint/2010/main" val="4033690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8B51EA-F7EF-C8C2-BB75-F2FFAB22DB57}"/>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BE7C33D7-12FF-E0F6-2A51-D1C2496B927E}"/>
              </a:ext>
            </a:extLst>
          </p:cNvPr>
          <p:cNvSpPr txBox="1"/>
          <p:nvPr/>
        </p:nvSpPr>
        <p:spPr>
          <a:xfrm>
            <a:off x="0" y="762000"/>
            <a:ext cx="12192000" cy="646331"/>
          </a:xfrm>
          <a:prstGeom prst="rect">
            <a:avLst/>
          </a:prstGeom>
          <a:noFill/>
        </p:spPr>
        <p:txBody>
          <a:bodyPr vert="horz" rtlCol="0">
            <a:spAutoFit/>
          </a:bodyPr>
          <a:lstStyle/>
          <a:p>
            <a:pPr algn="ctr"/>
            <a:r>
              <a:rPr lang="en-US" sz="3600"/>
              <a:t>John 17:1-5</a:t>
            </a:r>
          </a:p>
        </p:txBody>
      </p:sp>
      <p:sp>
        <p:nvSpPr>
          <p:cNvPr id="4" name="TextBox 3">
            <a:extLst>
              <a:ext uri="{FF2B5EF4-FFF2-40B4-BE49-F238E27FC236}">
                <a16:creationId xmlns:a16="http://schemas.microsoft.com/office/drawing/2014/main" id="{6C8577AF-7FD7-7851-4C28-49A9D1AF84C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830E3C6-E9CB-1EA0-EFD8-F596EFF7AAE5}"/>
              </a:ext>
            </a:extLst>
          </p:cNvPr>
          <p:cNvSpPr txBox="1"/>
          <p:nvPr/>
        </p:nvSpPr>
        <p:spPr>
          <a:xfrm>
            <a:off x="1016000" y="1905000"/>
            <a:ext cx="10160000" cy="3908762"/>
          </a:xfrm>
          <a:prstGeom prst="rect">
            <a:avLst/>
          </a:prstGeom>
          <a:noFill/>
        </p:spPr>
        <p:txBody>
          <a:bodyPr vert="horz" rtlCol="0">
            <a:spAutoFit/>
          </a:bodyPr>
          <a:lstStyle/>
          <a:p>
            <a:pPr algn="ctr"/>
            <a:r>
              <a:rPr lang="en-US" sz="3100"/>
              <a:t>Jesus spoke these things; and lifting up His eyes to heaven, He said, "Father, the hour has come; glorify Your Son, that the Son may glorify You, even as You gave Him authority over all flesh, that to all whom You have given Him, He may give eternal life. "This is eternal life, that they may know You, the only true God, and Jesus Christ whom You have sent. "I glorified You on the earth, having accomplished the work which You have given Me to do. (Continued...)</a:t>
            </a:r>
          </a:p>
        </p:txBody>
      </p:sp>
    </p:spTree>
    <p:extLst>
      <p:ext uri="{BB962C8B-B14F-4D97-AF65-F5344CB8AC3E}">
        <p14:creationId xmlns:p14="http://schemas.microsoft.com/office/powerpoint/2010/main" val="2416625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CE1910-676E-1F2B-B5B7-6437B6C6B131}"/>
              </a:ext>
            </a:extLst>
          </p:cNvPr>
          <p:cNvSpPr txBox="1"/>
          <p:nvPr/>
        </p:nvSpPr>
        <p:spPr>
          <a:xfrm>
            <a:off x="127000" y="127000"/>
            <a:ext cx="7315200" cy="276999"/>
          </a:xfrm>
          <a:prstGeom prst="rect">
            <a:avLst/>
          </a:prstGeom>
          <a:noFill/>
        </p:spPr>
        <p:txBody>
          <a:bodyPr vert="horz" lIns="0" tIns="0" rIns="0" bIns="0" rtlCol="0">
            <a:spAutoFit/>
          </a:bodyPr>
          <a:lstStyle/>
          <a:p>
            <a:r>
              <a:rPr lang="en-US"/>
              <a:t>YESHUA PREEXISTED</a:t>
            </a:r>
          </a:p>
        </p:txBody>
      </p:sp>
      <p:sp>
        <p:nvSpPr>
          <p:cNvPr id="3" name="TextBox 2">
            <a:extLst>
              <a:ext uri="{FF2B5EF4-FFF2-40B4-BE49-F238E27FC236}">
                <a16:creationId xmlns:a16="http://schemas.microsoft.com/office/drawing/2014/main" id="{EF885C16-37A7-C0D3-DD29-950CF72451F4}"/>
              </a:ext>
            </a:extLst>
          </p:cNvPr>
          <p:cNvSpPr txBox="1"/>
          <p:nvPr/>
        </p:nvSpPr>
        <p:spPr>
          <a:xfrm>
            <a:off x="1016000" y="635000"/>
            <a:ext cx="10160000" cy="1046440"/>
          </a:xfrm>
          <a:prstGeom prst="rect">
            <a:avLst/>
          </a:prstGeom>
          <a:noFill/>
        </p:spPr>
        <p:txBody>
          <a:bodyPr vert="horz" rtlCol="0">
            <a:spAutoFit/>
          </a:bodyPr>
          <a:lstStyle/>
          <a:p>
            <a:pPr algn="ctr"/>
            <a:r>
              <a:rPr lang="en-US" sz="3100"/>
              <a:t>"Now, Father, glorify Me together with Yourself, with </a:t>
            </a:r>
            <a:r>
              <a:rPr lang="en-US" sz="3100" b="1">
                <a:solidFill>
                  <a:srgbClr val="FF0000"/>
                </a:solidFill>
              </a:rPr>
              <a:t>the glory which I had with You before the world was</a:t>
            </a:r>
            <a:r>
              <a:rPr lang="en-US" sz="3100"/>
              <a:t>.</a:t>
            </a:r>
          </a:p>
        </p:txBody>
      </p:sp>
    </p:spTree>
    <p:extLst>
      <p:ext uri="{BB962C8B-B14F-4D97-AF65-F5344CB8AC3E}">
        <p14:creationId xmlns:p14="http://schemas.microsoft.com/office/powerpoint/2010/main" val="1318011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B87F-11C5-1055-E5C2-506A1B62EDDB}"/>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Yeshua has his own throne</a:t>
            </a:r>
          </a:p>
        </p:txBody>
      </p:sp>
      <p:sp>
        <p:nvSpPr>
          <p:cNvPr id="3" name="Subtitle 2">
            <a:extLst>
              <a:ext uri="{FF2B5EF4-FFF2-40B4-BE49-F238E27FC236}">
                <a16:creationId xmlns:a16="http://schemas.microsoft.com/office/drawing/2014/main" id="{EA288FD1-1410-B195-9987-0D7165DFEA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8067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4A85-6ECD-D2D7-DAE2-C4F2E09F9BFD}"/>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Two Thrones</a:t>
            </a:r>
          </a:p>
        </p:txBody>
      </p:sp>
      <p:sp>
        <p:nvSpPr>
          <p:cNvPr id="3" name="Subtitle 2">
            <a:extLst>
              <a:ext uri="{FF2B5EF4-FFF2-40B4-BE49-F238E27FC236}">
                <a16:creationId xmlns:a16="http://schemas.microsoft.com/office/drawing/2014/main" id="{F4CE19A5-EFBB-33D7-52B6-E303BE8886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3408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68194-5E5D-185C-5C1B-E1FEC09A4DF9}"/>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7140A2E4-5A86-8D89-8056-EBD0D4C0DEA8}"/>
              </a:ext>
            </a:extLst>
          </p:cNvPr>
          <p:cNvSpPr txBox="1"/>
          <p:nvPr/>
        </p:nvSpPr>
        <p:spPr>
          <a:xfrm>
            <a:off x="0" y="762000"/>
            <a:ext cx="12192000" cy="646331"/>
          </a:xfrm>
          <a:prstGeom prst="rect">
            <a:avLst/>
          </a:prstGeom>
          <a:noFill/>
        </p:spPr>
        <p:txBody>
          <a:bodyPr vert="horz" rtlCol="0">
            <a:spAutoFit/>
          </a:bodyPr>
          <a:lstStyle/>
          <a:p>
            <a:pPr algn="ctr"/>
            <a:r>
              <a:rPr lang="en-US" sz="3600"/>
              <a:t>Ezekiel 43:14</a:t>
            </a:r>
          </a:p>
        </p:txBody>
      </p:sp>
      <p:sp>
        <p:nvSpPr>
          <p:cNvPr id="4" name="TextBox 3">
            <a:extLst>
              <a:ext uri="{FF2B5EF4-FFF2-40B4-BE49-F238E27FC236}">
                <a16:creationId xmlns:a16="http://schemas.microsoft.com/office/drawing/2014/main" id="{EA386924-3020-87B8-F801-22C08B60BC8D}"/>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1957015-5110-9E12-75F7-1D324C504841}"/>
              </a:ext>
            </a:extLst>
          </p:cNvPr>
          <p:cNvSpPr txBox="1"/>
          <p:nvPr/>
        </p:nvSpPr>
        <p:spPr>
          <a:xfrm>
            <a:off x="1016000" y="1905000"/>
            <a:ext cx="10160000" cy="1523494"/>
          </a:xfrm>
          <a:prstGeom prst="rect">
            <a:avLst/>
          </a:prstGeom>
          <a:noFill/>
        </p:spPr>
        <p:txBody>
          <a:bodyPr vert="horz" rtlCol="0">
            <a:spAutoFit/>
          </a:bodyPr>
          <a:lstStyle/>
          <a:p>
            <a:pPr algn="ctr"/>
            <a:r>
              <a:rPr lang="en-US" sz="3100"/>
              <a:t>"From the base on the ground to the lower ledge shall be two cubits and the width one cubit; and </a:t>
            </a:r>
            <a:r>
              <a:rPr lang="en-US" sz="3100" b="1">
                <a:solidFill>
                  <a:srgbClr val="FF0000"/>
                </a:solidFill>
              </a:rPr>
              <a:t>from the smaller ledge to the larger ledge</a:t>
            </a:r>
            <a:r>
              <a:rPr lang="en-US" sz="3100"/>
              <a:t> shall be four cubits and the width one cubit.</a:t>
            </a:r>
          </a:p>
        </p:txBody>
      </p:sp>
    </p:spTree>
    <p:extLst>
      <p:ext uri="{BB962C8B-B14F-4D97-AF65-F5344CB8AC3E}">
        <p14:creationId xmlns:p14="http://schemas.microsoft.com/office/powerpoint/2010/main" val="111780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6191B-78D4-FE54-CF2B-C3783105C8A2}"/>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EED32CB1-9088-C361-E9F5-7115CA538AD9}"/>
              </a:ext>
            </a:extLst>
          </p:cNvPr>
          <p:cNvSpPr txBox="1"/>
          <p:nvPr/>
        </p:nvSpPr>
        <p:spPr>
          <a:xfrm>
            <a:off x="0" y="762000"/>
            <a:ext cx="12192000" cy="646331"/>
          </a:xfrm>
          <a:prstGeom prst="rect">
            <a:avLst/>
          </a:prstGeom>
          <a:noFill/>
        </p:spPr>
        <p:txBody>
          <a:bodyPr vert="horz" rtlCol="0">
            <a:spAutoFit/>
          </a:bodyPr>
          <a:lstStyle/>
          <a:p>
            <a:pPr algn="ctr"/>
            <a:r>
              <a:rPr lang="en-US" sz="3600"/>
              <a:t>Hebrews 1:5-6</a:t>
            </a:r>
          </a:p>
        </p:txBody>
      </p:sp>
      <p:sp>
        <p:nvSpPr>
          <p:cNvPr id="4" name="TextBox 3">
            <a:extLst>
              <a:ext uri="{FF2B5EF4-FFF2-40B4-BE49-F238E27FC236}">
                <a16:creationId xmlns:a16="http://schemas.microsoft.com/office/drawing/2014/main" id="{74FEB729-B6A8-2C5B-5BAD-70ED29C2B5C4}"/>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746380B-4B96-B3F4-933F-6A19CE3C310B}"/>
              </a:ext>
            </a:extLst>
          </p:cNvPr>
          <p:cNvSpPr txBox="1"/>
          <p:nvPr/>
        </p:nvSpPr>
        <p:spPr>
          <a:xfrm>
            <a:off x="1016000" y="1905000"/>
            <a:ext cx="10160000" cy="2477601"/>
          </a:xfrm>
          <a:prstGeom prst="rect">
            <a:avLst/>
          </a:prstGeom>
          <a:noFill/>
        </p:spPr>
        <p:txBody>
          <a:bodyPr vert="horz" rtlCol="0">
            <a:spAutoFit/>
          </a:bodyPr>
          <a:lstStyle/>
          <a:p>
            <a:pPr algn="ctr"/>
            <a:r>
              <a:rPr lang="en-US" sz="3100"/>
              <a:t>For to which of the angels did He ever say, "</a:t>
            </a:r>
            <a:r>
              <a:rPr lang="en-US" sz="3100" b="1">
                <a:solidFill>
                  <a:srgbClr val="FF0000"/>
                </a:solidFill>
              </a:rPr>
              <a:t>YOU ARE MY SON</a:t>
            </a:r>
            <a:r>
              <a:rPr lang="en-US" sz="3100"/>
              <a:t>, TODAY I HAVE BEGOTTEN YOU"? And again, "I WILL BE A FATHER TO HIM AND </a:t>
            </a:r>
            <a:r>
              <a:rPr lang="en-US" sz="3100" b="1">
                <a:solidFill>
                  <a:srgbClr val="FF0000"/>
                </a:solidFill>
              </a:rPr>
              <a:t>HE SHALL BE A SON TO ME</a:t>
            </a:r>
            <a:r>
              <a:rPr lang="en-US" sz="3100"/>
              <a:t>"? And when He again brings the firstborn into the world, He says, "AND LET ALL THE ANGELS OF GOD WORSHIP HIM."</a:t>
            </a:r>
          </a:p>
        </p:txBody>
      </p:sp>
    </p:spTree>
    <p:extLst>
      <p:ext uri="{BB962C8B-B14F-4D97-AF65-F5344CB8AC3E}">
        <p14:creationId xmlns:p14="http://schemas.microsoft.com/office/powerpoint/2010/main" val="3950378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FA2852-C4BB-D6B3-4492-CCFB0A45A0FC}"/>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9650EA6A-9E23-F953-0565-2228CD8C29AA}"/>
              </a:ext>
            </a:extLst>
          </p:cNvPr>
          <p:cNvSpPr txBox="1"/>
          <p:nvPr/>
        </p:nvSpPr>
        <p:spPr>
          <a:xfrm>
            <a:off x="0" y="762000"/>
            <a:ext cx="12192000" cy="646331"/>
          </a:xfrm>
          <a:prstGeom prst="rect">
            <a:avLst/>
          </a:prstGeom>
          <a:noFill/>
        </p:spPr>
        <p:txBody>
          <a:bodyPr vert="horz" rtlCol="0">
            <a:spAutoFit/>
          </a:bodyPr>
          <a:lstStyle/>
          <a:p>
            <a:pPr algn="ctr"/>
            <a:r>
              <a:rPr lang="en-US" sz="3600"/>
              <a:t>Revelation 22:1</a:t>
            </a:r>
          </a:p>
        </p:txBody>
      </p:sp>
      <p:sp>
        <p:nvSpPr>
          <p:cNvPr id="4" name="TextBox 3">
            <a:extLst>
              <a:ext uri="{FF2B5EF4-FFF2-40B4-BE49-F238E27FC236}">
                <a16:creationId xmlns:a16="http://schemas.microsoft.com/office/drawing/2014/main" id="{90E8E074-D7C7-3318-2594-C700DB7AF030}"/>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8B276F5-645D-32C0-E05B-358783B6C11B}"/>
              </a:ext>
            </a:extLst>
          </p:cNvPr>
          <p:cNvSpPr txBox="1"/>
          <p:nvPr/>
        </p:nvSpPr>
        <p:spPr>
          <a:xfrm>
            <a:off x="1016000" y="1905000"/>
            <a:ext cx="10160000" cy="1046440"/>
          </a:xfrm>
          <a:prstGeom prst="rect">
            <a:avLst/>
          </a:prstGeom>
          <a:noFill/>
        </p:spPr>
        <p:txBody>
          <a:bodyPr vert="horz" rtlCol="0">
            <a:spAutoFit/>
          </a:bodyPr>
          <a:lstStyle/>
          <a:p>
            <a:pPr algn="ctr"/>
            <a:r>
              <a:rPr lang="en-US" sz="3100"/>
              <a:t>Then he showed me a river of the water of life, clear as crystal, coming from the throne of God </a:t>
            </a:r>
            <a:r>
              <a:rPr lang="en-US" sz="3100" b="1">
                <a:solidFill>
                  <a:srgbClr val="FF0000"/>
                </a:solidFill>
              </a:rPr>
              <a:t>and of the Lamb</a:t>
            </a:r>
            <a:r>
              <a:rPr lang="en-US" sz="3100"/>
              <a:t>,</a:t>
            </a:r>
          </a:p>
        </p:txBody>
      </p:sp>
    </p:spTree>
    <p:extLst>
      <p:ext uri="{BB962C8B-B14F-4D97-AF65-F5344CB8AC3E}">
        <p14:creationId xmlns:p14="http://schemas.microsoft.com/office/powerpoint/2010/main" val="24419374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D66D7C-8E8F-6E88-DAC4-E537E8EE0172}"/>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9C16F3AD-D3F8-B8FD-846A-29A348625EC1}"/>
              </a:ext>
            </a:extLst>
          </p:cNvPr>
          <p:cNvSpPr txBox="1"/>
          <p:nvPr/>
        </p:nvSpPr>
        <p:spPr>
          <a:xfrm>
            <a:off x="0" y="762000"/>
            <a:ext cx="12192000" cy="646331"/>
          </a:xfrm>
          <a:prstGeom prst="rect">
            <a:avLst/>
          </a:prstGeom>
          <a:noFill/>
        </p:spPr>
        <p:txBody>
          <a:bodyPr vert="horz" rtlCol="0">
            <a:spAutoFit/>
          </a:bodyPr>
          <a:lstStyle/>
          <a:p>
            <a:pPr algn="ctr"/>
            <a:r>
              <a:rPr lang="en-US" sz="3600"/>
              <a:t>Colossians 3:1</a:t>
            </a:r>
          </a:p>
        </p:txBody>
      </p:sp>
      <p:sp>
        <p:nvSpPr>
          <p:cNvPr id="4" name="TextBox 3">
            <a:extLst>
              <a:ext uri="{FF2B5EF4-FFF2-40B4-BE49-F238E27FC236}">
                <a16:creationId xmlns:a16="http://schemas.microsoft.com/office/drawing/2014/main" id="{618437C6-2310-3A1B-6F39-F7982150388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E4DA9BA-9F39-E7B8-75D9-859EA255524D}"/>
              </a:ext>
            </a:extLst>
          </p:cNvPr>
          <p:cNvSpPr txBox="1"/>
          <p:nvPr/>
        </p:nvSpPr>
        <p:spPr>
          <a:xfrm>
            <a:off x="1016000" y="1905000"/>
            <a:ext cx="10160000" cy="1523494"/>
          </a:xfrm>
          <a:prstGeom prst="rect">
            <a:avLst/>
          </a:prstGeom>
          <a:noFill/>
        </p:spPr>
        <p:txBody>
          <a:bodyPr vert="horz" rtlCol="0">
            <a:spAutoFit/>
          </a:bodyPr>
          <a:lstStyle/>
          <a:p>
            <a:pPr algn="ctr"/>
            <a:r>
              <a:rPr lang="en-US" sz="3100"/>
              <a:t>Therefore if you have been raised up with Christ, keep seeking the things above, where Christ is, </a:t>
            </a:r>
            <a:r>
              <a:rPr lang="en-US" sz="3100" b="1">
                <a:solidFill>
                  <a:srgbClr val="FF0000"/>
                </a:solidFill>
              </a:rPr>
              <a:t>seated at the right hand of God</a:t>
            </a:r>
            <a:r>
              <a:rPr lang="en-US" sz="3100"/>
              <a:t>.</a:t>
            </a:r>
          </a:p>
        </p:txBody>
      </p:sp>
    </p:spTree>
    <p:extLst>
      <p:ext uri="{BB962C8B-B14F-4D97-AF65-F5344CB8AC3E}">
        <p14:creationId xmlns:p14="http://schemas.microsoft.com/office/powerpoint/2010/main" val="2509438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A5B92-94F8-0529-A5FB-629323A27ECF}"/>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FCD5A7E2-911C-BC22-AA71-4D423CD82ABF}"/>
              </a:ext>
            </a:extLst>
          </p:cNvPr>
          <p:cNvSpPr txBox="1"/>
          <p:nvPr/>
        </p:nvSpPr>
        <p:spPr>
          <a:xfrm>
            <a:off x="0" y="762000"/>
            <a:ext cx="12192000" cy="646331"/>
          </a:xfrm>
          <a:prstGeom prst="rect">
            <a:avLst/>
          </a:prstGeom>
          <a:noFill/>
        </p:spPr>
        <p:txBody>
          <a:bodyPr vert="horz" rtlCol="0">
            <a:spAutoFit/>
          </a:bodyPr>
          <a:lstStyle/>
          <a:p>
            <a:pPr algn="ctr"/>
            <a:r>
              <a:rPr lang="en-US" sz="3600"/>
              <a:t>Ephesians 1:20</a:t>
            </a:r>
          </a:p>
        </p:txBody>
      </p:sp>
      <p:sp>
        <p:nvSpPr>
          <p:cNvPr id="4" name="TextBox 3">
            <a:extLst>
              <a:ext uri="{FF2B5EF4-FFF2-40B4-BE49-F238E27FC236}">
                <a16:creationId xmlns:a16="http://schemas.microsoft.com/office/drawing/2014/main" id="{6CBA85F2-4F94-46AA-FDC0-C752541930B5}"/>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0A15B242-62F5-CEEC-1737-18422B4D80EA}"/>
              </a:ext>
            </a:extLst>
          </p:cNvPr>
          <p:cNvSpPr txBox="1"/>
          <p:nvPr/>
        </p:nvSpPr>
        <p:spPr>
          <a:xfrm>
            <a:off x="1016000" y="1905000"/>
            <a:ext cx="10160000" cy="1523494"/>
          </a:xfrm>
          <a:prstGeom prst="rect">
            <a:avLst/>
          </a:prstGeom>
          <a:noFill/>
        </p:spPr>
        <p:txBody>
          <a:bodyPr vert="horz" rtlCol="0">
            <a:spAutoFit/>
          </a:bodyPr>
          <a:lstStyle/>
          <a:p>
            <a:pPr algn="ctr"/>
            <a:r>
              <a:rPr lang="en-US" sz="3100"/>
              <a:t>which He brought about in Christ, when He raised Him from the dead and </a:t>
            </a:r>
            <a:r>
              <a:rPr lang="en-US" sz="3100" b="1">
                <a:solidFill>
                  <a:srgbClr val="FF0000"/>
                </a:solidFill>
              </a:rPr>
              <a:t>seated Him at His right hand</a:t>
            </a:r>
            <a:r>
              <a:rPr lang="en-US" sz="3100"/>
              <a:t> in the heavenly places,</a:t>
            </a:r>
          </a:p>
        </p:txBody>
      </p:sp>
    </p:spTree>
    <p:extLst>
      <p:ext uri="{BB962C8B-B14F-4D97-AF65-F5344CB8AC3E}">
        <p14:creationId xmlns:p14="http://schemas.microsoft.com/office/powerpoint/2010/main" val="19338811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912D96-23F8-78B4-5A38-62ECC96686A4}"/>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6EEA3392-6633-BB8F-5FEE-7217CD3A04B3}"/>
              </a:ext>
            </a:extLst>
          </p:cNvPr>
          <p:cNvSpPr txBox="1"/>
          <p:nvPr/>
        </p:nvSpPr>
        <p:spPr>
          <a:xfrm>
            <a:off x="0" y="762000"/>
            <a:ext cx="12192000" cy="646331"/>
          </a:xfrm>
          <a:prstGeom prst="rect">
            <a:avLst/>
          </a:prstGeom>
          <a:noFill/>
        </p:spPr>
        <p:txBody>
          <a:bodyPr vert="horz" rtlCol="0">
            <a:spAutoFit/>
          </a:bodyPr>
          <a:lstStyle/>
          <a:p>
            <a:pPr algn="ctr"/>
            <a:r>
              <a:rPr lang="en-US" sz="3600"/>
              <a:t>First Enoch 45:3</a:t>
            </a:r>
          </a:p>
        </p:txBody>
      </p:sp>
      <p:sp>
        <p:nvSpPr>
          <p:cNvPr id="4" name="TextBox 3">
            <a:extLst>
              <a:ext uri="{FF2B5EF4-FFF2-40B4-BE49-F238E27FC236}">
                <a16:creationId xmlns:a16="http://schemas.microsoft.com/office/drawing/2014/main" id="{234CF0C6-8474-2B85-902F-01FD0B80845B}"/>
              </a:ext>
            </a:extLst>
          </p:cNvPr>
          <p:cNvSpPr txBox="1"/>
          <p:nvPr/>
        </p:nvSpPr>
        <p:spPr>
          <a:xfrm>
            <a:off x="0" y="1270000"/>
            <a:ext cx="12192000" cy="400110"/>
          </a:xfrm>
          <a:prstGeom prst="rect">
            <a:avLst/>
          </a:prstGeom>
          <a:noFill/>
        </p:spPr>
        <p:txBody>
          <a:bodyPr vert="horz" rtlCol="0">
            <a:spAutoFit/>
          </a:bodyPr>
          <a:lstStyle/>
          <a:p>
            <a:pPr algn="ctr"/>
            <a:r>
              <a:rPr lang="fr-FR" sz="2000"/>
              <a:t>(RHCV, R.H. Charles Version)</a:t>
            </a:r>
            <a:endParaRPr lang="en-US" sz="2000"/>
          </a:p>
        </p:txBody>
      </p:sp>
      <p:sp>
        <p:nvSpPr>
          <p:cNvPr id="5" name="TextBox 4">
            <a:extLst>
              <a:ext uri="{FF2B5EF4-FFF2-40B4-BE49-F238E27FC236}">
                <a16:creationId xmlns:a16="http://schemas.microsoft.com/office/drawing/2014/main" id="{3B3F3244-2A35-1767-CA6F-2CF245EB25B2}"/>
              </a:ext>
            </a:extLst>
          </p:cNvPr>
          <p:cNvSpPr txBox="1"/>
          <p:nvPr/>
        </p:nvSpPr>
        <p:spPr>
          <a:xfrm>
            <a:off x="1016000" y="1905000"/>
            <a:ext cx="10160000" cy="569387"/>
          </a:xfrm>
          <a:prstGeom prst="rect">
            <a:avLst/>
          </a:prstGeom>
          <a:noFill/>
        </p:spPr>
        <p:txBody>
          <a:bodyPr vert="horz" rtlCol="0">
            <a:spAutoFit/>
          </a:bodyPr>
          <a:lstStyle/>
          <a:p>
            <a:pPr algn="ctr"/>
            <a:r>
              <a:rPr lang="en-US" sz="3100"/>
              <a:t>On that day Mine Elect One shall </a:t>
            </a:r>
            <a:r>
              <a:rPr lang="en-US" sz="3100" b="1">
                <a:solidFill>
                  <a:srgbClr val="FF0000"/>
                </a:solidFill>
              </a:rPr>
              <a:t>sit on the throne of glory</a:t>
            </a:r>
          </a:p>
        </p:txBody>
      </p:sp>
    </p:spTree>
    <p:extLst>
      <p:ext uri="{BB962C8B-B14F-4D97-AF65-F5344CB8AC3E}">
        <p14:creationId xmlns:p14="http://schemas.microsoft.com/office/powerpoint/2010/main" val="22586218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9D7B55-0376-D279-2AF5-D0BF471EE8F4}"/>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CF00E785-173A-D141-550C-B8A5CCE34052}"/>
              </a:ext>
            </a:extLst>
          </p:cNvPr>
          <p:cNvSpPr txBox="1"/>
          <p:nvPr/>
        </p:nvSpPr>
        <p:spPr>
          <a:xfrm>
            <a:off x="0" y="762000"/>
            <a:ext cx="12192000" cy="646331"/>
          </a:xfrm>
          <a:prstGeom prst="rect">
            <a:avLst/>
          </a:prstGeom>
          <a:noFill/>
        </p:spPr>
        <p:txBody>
          <a:bodyPr vert="horz" rtlCol="0">
            <a:spAutoFit/>
          </a:bodyPr>
          <a:lstStyle/>
          <a:p>
            <a:pPr algn="ctr"/>
            <a:r>
              <a:rPr lang="en-US" sz="3600"/>
              <a:t>First Enoch 55:3-4</a:t>
            </a:r>
          </a:p>
        </p:txBody>
      </p:sp>
      <p:sp>
        <p:nvSpPr>
          <p:cNvPr id="4" name="TextBox 3">
            <a:extLst>
              <a:ext uri="{FF2B5EF4-FFF2-40B4-BE49-F238E27FC236}">
                <a16:creationId xmlns:a16="http://schemas.microsoft.com/office/drawing/2014/main" id="{432933F1-400A-B5F8-6FEF-8DFF8A677E4C}"/>
              </a:ext>
            </a:extLst>
          </p:cNvPr>
          <p:cNvSpPr txBox="1"/>
          <p:nvPr/>
        </p:nvSpPr>
        <p:spPr>
          <a:xfrm>
            <a:off x="0" y="1270000"/>
            <a:ext cx="12192000" cy="400110"/>
          </a:xfrm>
          <a:prstGeom prst="rect">
            <a:avLst/>
          </a:prstGeom>
          <a:noFill/>
        </p:spPr>
        <p:txBody>
          <a:bodyPr vert="horz" rtlCol="0">
            <a:spAutoFit/>
          </a:bodyPr>
          <a:lstStyle/>
          <a:p>
            <a:pPr algn="ctr"/>
            <a:r>
              <a:rPr lang="fr-FR" sz="2000"/>
              <a:t>(RHCV, R.H. Charles Version)</a:t>
            </a:r>
            <a:endParaRPr lang="en-US" sz="2000"/>
          </a:p>
        </p:txBody>
      </p:sp>
      <p:sp>
        <p:nvSpPr>
          <p:cNvPr id="5" name="TextBox 4">
            <a:extLst>
              <a:ext uri="{FF2B5EF4-FFF2-40B4-BE49-F238E27FC236}">
                <a16:creationId xmlns:a16="http://schemas.microsoft.com/office/drawing/2014/main" id="{E85111A9-E021-1246-6D9C-D29FD97551DE}"/>
              </a:ext>
            </a:extLst>
          </p:cNvPr>
          <p:cNvSpPr txBox="1"/>
          <p:nvPr/>
        </p:nvSpPr>
        <p:spPr>
          <a:xfrm>
            <a:off x="1016000" y="1905000"/>
            <a:ext cx="10160000" cy="3431709"/>
          </a:xfrm>
          <a:prstGeom prst="rect">
            <a:avLst/>
          </a:prstGeom>
          <a:noFill/>
        </p:spPr>
        <p:txBody>
          <a:bodyPr vert="horz" rtlCol="0">
            <a:spAutoFit/>
          </a:bodyPr>
          <a:lstStyle/>
          <a:p>
            <a:pPr algn="ctr"/>
            <a:r>
              <a:rPr lang="en-US" sz="3100"/>
              <a:t>When I have desired to take hold of them by the hand of the angels on the day of tribulation and pain because of this, I will cause My chastisement and My wrath to abide upon them, saith God, the Lord of Spirits. Ye mighty kings who dwell on the earth, ye shall have to behold Mine Elect One, </a:t>
            </a:r>
            <a:r>
              <a:rPr lang="en-US" sz="3100" b="1">
                <a:solidFill>
                  <a:srgbClr val="FF0000"/>
                </a:solidFill>
              </a:rPr>
              <a:t>how he sits on the throne</a:t>
            </a:r>
            <a:r>
              <a:rPr lang="en-US" sz="3100"/>
              <a:t> of glory and judges Azazel, and all his associates, and all his hosts in the name of the Lord of Spirits.'</a:t>
            </a:r>
          </a:p>
        </p:txBody>
      </p:sp>
    </p:spTree>
    <p:extLst>
      <p:ext uri="{BB962C8B-B14F-4D97-AF65-F5344CB8AC3E}">
        <p14:creationId xmlns:p14="http://schemas.microsoft.com/office/powerpoint/2010/main" val="38613327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6DDB0-5418-56B2-2F88-AD56A28AA988}"/>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5B53E579-B36E-E6E8-36A6-FE03563CABCD}"/>
              </a:ext>
            </a:extLst>
          </p:cNvPr>
          <p:cNvSpPr txBox="1"/>
          <p:nvPr/>
        </p:nvSpPr>
        <p:spPr>
          <a:xfrm>
            <a:off x="0" y="762000"/>
            <a:ext cx="12192000" cy="646331"/>
          </a:xfrm>
          <a:prstGeom prst="rect">
            <a:avLst/>
          </a:prstGeom>
          <a:noFill/>
        </p:spPr>
        <p:txBody>
          <a:bodyPr vert="horz" rtlCol="0">
            <a:spAutoFit/>
          </a:bodyPr>
          <a:lstStyle/>
          <a:p>
            <a:pPr algn="ctr"/>
            <a:r>
              <a:rPr lang="en-US" sz="3600"/>
              <a:t>First Enoch 62:1-7</a:t>
            </a:r>
          </a:p>
        </p:txBody>
      </p:sp>
      <p:sp>
        <p:nvSpPr>
          <p:cNvPr id="4" name="TextBox 3">
            <a:extLst>
              <a:ext uri="{FF2B5EF4-FFF2-40B4-BE49-F238E27FC236}">
                <a16:creationId xmlns:a16="http://schemas.microsoft.com/office/drawing/2014/main" id="{4ABF3221-483A-B6F2-6D9B-0205C0139666}"/>
              </a:ext>
            </a:extLst>
          </p:cNvPr>
          <p:cNvSpPr txBox="1"/>
          <p:nvPr/>
        </p:nvSpPr>
        <p:spPr>
          <a:xfrm>
            <a:off x="0" y="1270000"/>
            <a:ext cx="12192000" cy="400110"/>
          </a:xfrm>
          <a:prstGeom prst="rect">
            <a:avLst/>
          </a:prstGeom>
          <a:noFill/>
        </p:spPr>
        <p:txBody>
          <a:bodyPr vert="horz" rtlCol="0">
            <a:spAutoFit/>
          </a:bodyPr>
          <a:lstStyle/>
          <a:p>
            <a:pPr algn="ctr"/>
            <a:r>
              <a:rPr lang="fr-FR" sz="2000"/>
              <a:t>(RHCV, R.H. Charles Version)</a:t>
            </a:r>
            <a:endParaRPr lang="en-US" sz="2000"/>
          </a:p>
        </p:txBody>
      </p:sp>
      <p:sp>
        <p:nvSpPr>
          <p:cNvPr id="5" name="TextBox 4">
            <a:extLst>
              <a:ext uri="{FF2B5EF4-FFF2-40B4-BE49-F238E27FC236}">
                <a16:creationId xmlns:a16="http://schemas.microsoft.com/office/drawing/2014/main" id="{A16E9C87-1E3F-2560-85A4-02BC816CC2CA}"/>
              </a:ext>
            </a:extLst>
          </p:cNvPr>
          <p:cNvSpPr txBox="1"/>
          <p:nvPr/>
        </p:nvSpPr>
        <p:spPr>
          <a:xfrm>
            <a:off x="1016000" y="1905000"/>
            <a:ext cx="10160000" cy="1523494"/>
          </a:xfrm>
          <a:prstGeom prst="rect">
            <a:avLst/>
          </a:prstGeom>
          <a:noFill/>
        </p:spPr>
        <p:txBody>
          <a:bodyPr vert="horz" rtlCol="0">
            <a:spAutoFit/>
          </a:bodyPr>
          <a:lstStyle/>
          <a:p>
            <a:pPr algn="ctr"/>
            <a:r>
              <a:rPr lang="en-US" sz="3100"/>
              <a:t>And thus the Lord commanded the kings and the mighty and the exalted, and those who dwell on the earth, and said: (Continued...)</a:t>
            </a:r>
          </a:p>
        </p:txBody>
      </p:sp>
    </p:spTree>
    <p:extLst>
      <p:ext uri="{BB962C8B-B14F-4D97-AF65-F5344CB8AC3E}">
        <p14:creationId xmlns:p14="http://schemas.microsoft.com/office/powerpoint/2010/main" val="1699561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211BF-57FD-394D-6651-0E00A37DC48D}"/>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54262551-C3C0-326E-068A-999730426820}"/>
              </a:ext>
            </a:extLst>
          </p:cNvPr>
          <p:cNvSpPr txBox="1"/>
          <p:nvPr/>
        </p:nvSpPr>
        <p:spPr>
          <a:xfrm>
            <a:off x="1016000" y="635000"/>
            <a:ext cx="10160000" cy="3431709"/>
          </a:xfrm>
          <a:prstGeom prst="rect">
            <a:avLst/>
          </a:prstGeom>
          <a:noFill/>
        </p:spPr>
        <p:txBody>
          <a:bodyPr vert="horz" rtlCol="0">
            <a:spAutoFit/>
          </a:bodyPr>
          <a:lstStyle/>
          <a:p>
            <a:pPr algn="ctr"/>
            <a:r>
              <a:rPr lang="en-US" sz="3100" b="1">
                <a:solidFill>
                  <a:srgbClr val="FF0000"/>
                </a:solidFill>
              </a:rPr>
              <a:t>And the Lord of Spirits seated him on the throne of His glory</a:t>
            </a:r>
            <a:r>
              <a:rPr lang="en-US" sz="3100"/>
              <a:t>, And there shall stand up in that day all the kings and the mighty, Then shall pain come upon them as on a woman in travail, And one portion of them shall look on the other, And the kings and the mighty and all who possess the earth shall bless and glorify and extol him who rules over all, who was hidden. For from the beginning the Son of Man was hidden,</a:t>
            </a:r>
          </a:p>
        </p:txBody>
      </p:sp>
    </p:spTree>
    <p:extLst>
      <p:ext uri="{BB962C8B-B14F-4D97-AF65-F5344CB8AC3E}">
        <p14:creationId xmlns:p14="http://schemas.microsoft.com/office/powerpoint/2010/main" val="4901481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A5E3E1-6081-103A-EB4A-35C279BADC2A}"/>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25681E83-2945-6DE7-D175-DBABA98E0E03}"/>
              </a:ext>
            </a:extLst>
          </p:cNvPr>
          <p:cNvSpPr txBox="1"/>
          <p:nvPr/>
        </p:nvSpPr>
        <p:spPr>
          <a:xfrm>
            <a:off x="0" y="762000"/>
            <a:ext cx="12192000" cy="646331"/>
          </a:xfrm>
          <a:prstGeom prst="rect">
            <a:avLst/>
          </a:prstGeom>
          <a:noFill/>
        </p:spPr>
        <p:txBody>
          <a:bodyPr vert="horz" rtlCol="0">
            <a:spAutoFit/>
          </a:bodyPr>
          <a:lstStyle/>
          <a:p>
            <a:pPr algn="ctr"/>
            <a:r>
              <a:rPr lang="en-US" sz="3600"/>
              <a:t>First Enoch 69:26-29</a:t>
            </a:r>
          </a:p>
        </p:txBody>
      </p:sp>
      <p:sp>
        <p:nvSpPr>
          <p:cNvPr id="4" name="TextBox 3">
            <a:extLst>
              <a:ext uri="{FF2B5EF4-FFF2-40B4-BE49-F238E27FC236}">
                <a16:creationId xmlns:a16="http://schemas.microsoft.com/office/drawing/2014/main" id="{CF8C47C3-CE40-8A10-1D97-1F79C0598CBC}"/>
              </a:ext>
            </a:extLst>
          </p:cNvPr>
          <p:cNvSpPr txBox="1"/>
          <p:nvPr/>
        </p:nvSpPr>
        <p:spPr>
          <a:xfrm>
            <a:off x="0" y="1270000"/>
            <a:ext cx="12192000" cy="400110"/>
          </a:xfrm>
          <a:prstGeom prst="rect">
            <a:avLst/>
          </a:prstGeom>
          <a:noFill/>
        </p:spPr>
        <p:txBody>
          <a:bodyPr vert="horz" rtlCol="0">
            <a:spAutoFit/>
          </a:bodyPr>
          <a:lstStyle/>
          <a:p>
            <a:pPr algn="ctr"/>
            <a:r>
              <a:rPr lang="fr-FR" sz="2000"/>
              <a:t>(RHCV, R.H. Charles Version)</a:t>
            </a:r>
            <a:endParaRPr lang="en-US" sz="2000"/>
          </a:p>
        </p:txBody>
      </p:sp>
      <p:sp>
        <p:nvSpPr>
          <p:cNvPr id="5" name="TextBox 4">
            <a:extLst>
              <a:ext uri="{FF2B5EF4-FFF2-40B4-BE49-F238E27FC236}">
                <a16:creationId xmlns:a16="http://schemas.microsoft.com/office/drawing/2014/main" id="{DAE79EE1-7CEC-366B-5771-E39C5AD1FD11}"/>
              </a:ext>
            </a:extLst>
          </p:cNvPr>
          <p:cNvSpPr txBox="1"/>
          <p:nvPr/>
        </p:nvSpPr>
        <p:spPr>
          <a:xfrm>
            <a:off x="1016000" y="1905000"/>
            <a:ext cx="10160000" cy="1523494"/>
          </a:xfrm>
          <a:prstGeom prst="rect">
            <a:avLst/>
          </a:prstGeom>
          <a:noFill/>
        </p:spPr>
        <p:txBody>
          <a:bodyPr vert="horz" rtlCol="0">
            <a:spAutoFit/>
          </a:bodyPr>
          <a:lstStyle/>
          <a:p>
            <a:pPr algn="ctr"/>
            <a:r>
              <a:rPr lang="en-US" sz="3100"/>
              <a:t>And there was great joy amongst them, </a:t>
            </a:r>
            <a:r>
              <a:rPr lang="en-US" sz="3100" b="1">
                <a:solidFill>
                  <a:srgbClr val="FF0000"/>
                </a:solidFill>
              </a:rPr>
              <a:t>And he sat on the throne of his glory</a:t>
            </a:r>
            <a:r>
              <a:rPr lang="en-US" sz="3100"/>
              <a:t>, With chains shall they be bound, And from henceforth there shall be nothing corruptible;</a:t>
            </a:r>
          </a:p>
        </p:txBody>
      </p:sp>
    </p:spTree>
    <p:extLst>
      <p:ext uri="{BB962C8B-B14F-4D97-AF65-F5344CB8AC3E}">
        <p14:creationId xmlns:p14="http://schemas.microsoft.com/office/powerpoint/2010/main" val="17859684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28469B-0DD0-2248-78BC-89CA45B40D68}"/>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335046C9-C191-4C8B-27F4-298A8BFC268D}"/>
              </a:ext>
            </a:extLst>
          </p:cNvPr>
          <p:cNvSpPr txBox="1"/>
          <p:nvPr/>
        </p:nvSpPr>
        <p:spPr>
          <a:xfrm>
            <a:off x="0" y="762000"/>
            <a:ext cx="12192000" cy="646331"/>
          </a:xfrm>
          <a:prstGeom prst="rect">
            <a:avLst/>
          </a:prstGeom>
          <a:noFill/>
        </p:spPr>
        <p:txBody>
          <a:bodyPr vert="horz" rtlCol="0">
            <a:spAutoFit/>
          </a:bodyPr>
          <a:lstStyle/>
          <a:p>
            <a:pPr algn="ctr"/>
            <a:r>
              <a:rPr lang="en-US" sz="3600"/>
              <a:t>Hebrews 12:2</a:t>
            </a:r>
          </a:p>
        </p:txBody>
      </p:sp>
      <p:sp>
        <p:nvSpPr>
          <p:cNvPr id="4" name="TextBox 3">
            <a:extLst>
              <a:ext uri="{FF2B5EF4-FFF2-40B4-BE49-F238E27FC236}">
                <a16:creationId xmlns:a16="http://schemas.microsoft.com/office/drawing/2014/main" id="{D9487860-1F51-81C5-59E7-C84CECA8780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FE44E7B-E96B-2BCF-D65B-0934DB1C118E}"/>
              </a:ext>
            </a:extLst>
          </p:cNvPr>
          <p:cNvSpPr txBox="1"/>
          <p:nvPr/>
        </p:nvSpPr>
        <p:spPr>
          <a:xfrm>
            <a:off x="1016000" y="1905000"/>
            <a:ext cx="10160000" cy="2000548"/>
          </a:xfrm>
          <a:prstGeom prst="rect">
            <a:avLst/>
          </a:prstGeom>
          <a:noFill/>
        </p:spPr>
        <p:txBody>
          <a:bodyPr vert="horz" rtlCol="0">
            <a:spAutoFit/>
          </a:bodyPr>
          <a:lstStyle/>
          <a:p>
            <a:pPr algn="ctr"/>
            <a:r>
              <a:rPr lang="en-US" sz="3100"/>
              <a:t>fixing our eyes on Jesus, the author and perfecter of faith, who for the joy set before Him endured the cross, despising the shame, and </a:t>
            </a:r>
            <a:r>
              <a:rPr lang="en-US" sz="3100" b="1">
                <a:solidFill>
                  <a:srgbClr val="FF0000"/>
                </a:solidFill>
              </a:rPr>
              <a:t>has sat down at the right hand of the throne of God.</a:t>
            </a:r>
          </a:p>
        </p:txBody>
      </p:sp>
    </p:spTree>
    <p:extLst>
      <p:ext uri="{BB962C8B-B14F-4D97-AF65-F5344CB8AC3E}">
        <p14:creationId xmlns:p14="http://schemas.microsoft.com/office/powerpoint/2010/main" val="34134733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A92C3B-E603-C75E-9868-90C9F8EF2F96}"/>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76F8E2E3-91FE-481A-3742-52EEC9443911}"/>
              </a:ext>
            </a:extLst>
          </p:cNvPr>
          <p:cNvSpPr txBox="1"/>
          <p:nvPr/>
        </p:nvSpPr>
        <p:spPr>
          <a:xfrm>
            <a:off x="0" y="762000"/>
            <a:ext cx="12192000" cy="646331"/>
          </a:xfrm>
          <a:prstGeom prst="rect">
            <a:avLst/>
          </a:prstGeom>
          <a:noFill/>
        </p:spPr>
        <p:txBody>
          <a:bodyPr vert="horz" rtlCol="0">
            <a:spAutoFit/>
          </a:bodyPr>
          <a:lstStyle/>
          <a:p>
            <a:pPr algn="ctr"/>
            <a:r>
              <a:rPr lang="en-US" sz="3600"/>
              <a:t>Hebrews 8:1</a:t>
            </a:r>
          </a:p>
        </p:txBody>
      </p:sp>
      <p:sp>
        <p:nvSpPr>
          <p:cNvPr id="4" name="TextBox 3">
            <a:extLst>
              <a:ext uri="{FF2B5EF4-FFF2-40B4-BE49-F238E27FC236}">
                <a16:creationId xmlns:a16="http://schemas.microsoft.com/office/drawing/2014/main" id="{5113FA0D-3058-085D-BE86-989098E03F8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A04067D-DFAF-7FCB-CB73-31DC27F15A08}"/>
              </a:ext>
            </a:extLst>
          </p:cNvPr>
          <p:cNvSpPr txBox="1"/>
          <p:nvPr/>
        </p:nvSpPr>
        <p:spPr>
          <a:xfrm>
            <a:off x="1016000" y="1905000"/>
            <a:ext cx="10160000" cy="1523494"/>
          </a:xfrm>
          <a:prstGeom prst="rect">
            <a:avLst/>
          </a:prstGeom>
          <a:noFill/>
        </p:spPr>
        <p:txBody>
          <a:bodyPr vert="horz" rtlCol="0">
            <a:spAutoFit/>
          </a:bodyPr>
          <a:lstStyle/>
          <a:p>
            <a:pPr algn="ctr"/>
            <a:r>
              <a:rPr lang="en-US" sz="3100"/>
              <a:t>Now the main point in what has been said is this: we have such a high priest, </a:t>
            </a:r>
            <a:r>
              <a:rPr lang="en-US" sz="3100" b="1">
                <a:solidFill>
                  <a:srgbClr val="FF0000"/>
                </a:solidFill>
              </a:rPr>
              <a:t>who has taken His seat at the right hand of the throne of the Majesty</a:t>
            </a:r>
            <a:r>
              <a:rPr lang="en-US" sz="3100"/>
              <a:t> in the heavens,</a:t>
            </a:r>
          </a:p>
        </p:txBody>
      </p:sp>
    </p:spTree>
    <p:extLst>
      <p:ext uri="{BB962C8B-B14F-4D97-AF65-F5344CB8AC3E}">
        <p14:creationId xmlns:p14="http://schemas.microsoft.com/office/powerpoint/2010/main" val="4234390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BC301E-591E-F4E7-26E2-71944B1E533F}"/>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9E81FE9C-1E6F-557E-386C-3CC70A1C3FCD}"/>
              </a:ext>
            </a:extLst>
          </p:cNvPr>
          <p:cNvSpPr txBox="1"/>
          <p:nvPr/>
        </p:nvSpPr>
        <p:spPr>
          <a:xfrm>
            <a:off x="0" y="762000"/>
            <a:ext cx="12192000" cy="646331"/>
          </a:xfrm>
          <a:prstGeom prst="rect">
            <a:avLst/>
          </a:prstGeom>
          <a:noFill/>
        </p:spPr>
        <p:txBody>
          <a:bodyPr vert="horz" rtlCol="0">
            <a:spAutoFit/>
          </a:bodyPr>
          <a:lstStyle/>
          <a:p>
            <a:pPr algn="ctr"/>
            <a:r>
              <a:rPr lang="en-US" sz="3600"/>
              <a:t>John 1:14-18</a:t>
            </a:r>
          </a:p>
        </p:txBody>
      </p:sp>
      <p:sp>
        <p:nvSpPr>
          <p:cNvPr id="4" name="TextBox 3">
            <a:extLst>
              <a:ext uri="{FF2B5EF4-FFF2-40B4-BE49-F238E27FC236}">
                <a16:creationId xmlns:a16="http://schemas.microsoft.com/office/drawing/2014/main" id="{3199F49E-95A1-7F7A-7575-59DDCD6C563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140169B-7C73-655F-6999-767525F7CF41}"/>
              </a:ext>
            </a:extLst>
          </p:cNvPr>
          <p:cNvSpPr txBox="1"/>
          <p:nvPr/>
        </p:nvSpPr>
        <p:spPr>
          <a:xfrm>
            <a:off x="1016000" y="1905000"/>
            <a:ext cx="10160000" cy="4385816"/>
          </a:xfrm>
          <a:prstGeom prst="rect">
            <a:avLst/>
          </a:prstGeom>
          <a:noFill/>
        </p:spPr>
        <p:txBody>
          <a:bodyPr vert="horz" rtlCol="0">
            <a:spAutoFit/>
          </a:bodyPr>
          <a:lstStyle/>
          <a:p>
            <a:pPr algn="ctr"/>
            <a:r>
              <a:rPr lang="en-US" sz="3100"/>
              <a:t>And the Word became flesh, and dwelt among us, and we saw His glory, glory as of the only begotten from the Father, full of grace and truth. John testified about Him and cried out, saying, "This was He of whom I said, 'He who comes after me has a higher rank than I, for He existed before me.'" For of His fullness we have all received, and grace upon grace. For the Law was given through Moses; grace and truth were realized through Jesus Christ. No one has seen God at any time; (Continued...)</a:t>
            </a:r>
          </a:p>
        </p:txBody>
      </p:sp>
    </p:spTree>
    <p:extLst>
      <p:ext uri="{BB962C8B-B14F-4D97-AF65-F5344CB8AC3E}">
        <p14:creationId xmlns:p14="http://schemas.microsoft.com/office/powerpoint/2010/main" val="21266747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B8A6A-B143-E254-F545-CB24113ACF56}"/>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31715C2A-83F1-D4EF-5497-801AC1CB1A5A}"/>
              </a:ext>
            </a:extLst>
          </p:cNvPr>
          <p:cNvSpPr txBox="1"/>
          <p:nvPr/>
        </p:nvSpPr>
        <p:spPr>
          <a:xfrm>
            <a:off x="0" y="762000"/>
            <a:ext cx="12192000" cy="646331"/>
          </a:xfrm>
          <a:prstGeom prst="rect">
            <a:avLst/>
          </a:prstGeom>
          <a:noFill/>
        </p:spPr>
        <p:txBody>
          <a:bodyPr vert="horz" rtlCol="0">
            <a:spAutoFit/>
          </a:bodyPr>
          <a:lstStyle/>
          <a:p>
            <a:pPr algn="ctr"/>
            <a:r>
              <a:rPr lang="en-US" sz="3600"/>
              <a:t>Luke 22:69</a:t>
            </a:r>
          </a:p>
        </p:txBody>
      </p:sp>
      <p:sp>
        <p:nvSpPr>
          <p:cNvPr id="4" name="TextBox 3">
            <a:extLst>
              <a:ext uri="{FF2B5EF4-FFF2-40B4-BE49-F238E27FC236}">
                <a16:creationId xmlns:a16="http://schemas.microsoft.com/office/drawing/2014/main" id="{713966AA-E5A2-CE0B-1E88-E707C6EE4FF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DE18395-FCB7-AF1A-CD2C-402460471A6B}"/>
              </a:ext>
            </a:extLst>
          </p:cNvPr>
          <p:cNvSpPr txBox="1"/>
          <p:nvPr/>
        </p:nvSpPr>
        <p:spPr>
          <a:xfrm>
            <a:off x="1016000" y="1905000"/>
            <a:ext cx="10160000" cy="1046440"/>
          </a:xfrm>
          <a:prstGeom prst="rect">
            <a:avLst/>
          </a:prstGeom>
          <a:noFill/>
        </p:spPr>
        <p:txBody>
          <a:bodyPr vert="horz" rtlCol="0">
            <a:spAutoFit/>
          </a:bodyPr>
          <a:lstStyle/>
          <a:p>
            <a:pPr algn="ctr"/>
            <a:r>
              <a:rPr lang="en-US" sz="3100"/>
              <a:t>"But from now on THE SON OF MAN </a:t>
            </a:r>
            <a:r>
              <a:rPr lang="en-US" sz="3100" b="1">
                <a:solidFill>
                  <a:srgbClr val="FF0000"/>
                </a:solidFill>
              </a:rPr>
              <a:t>WILL BE SEATED AT THE RIGHT HAND of the power OF GOD</a:t>
            </a:r>
            <a:r>
              <a:rPr lang="en-US" sz="3100"/>
              <a:t>."</a:t>
            </a:r>
          </a:p>
        </p:txBody>
      </p:sp>
    </p:spTree>
    <p:extLst>
      <p:ext uri="{BB962C8B-B14F-4D97-AF65-F5344CB8AC3E}">
        <p14:creationId xmlns:p14="http://schemas.microsoft.com/office/powerpoint/2010/main" val="19656983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83B322-08BD-CA1E-3065-67EECEAF509B}"/>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D5267F55-DE02-2B19-095A-384D0B94BF46}"/>
              </a:ext>
            </a:extLst>
          </p:cNvPr>
          <p:cNvSpPr txBox="1"/>
          <p:nvPr/>
        </p:nvSpPr>
        <p:spPr>
          <a:xfrm>
            <a:off x="0" y="762000"/>
            <a:ext cx="12192000" cy="646331"/>
          </a:xfrm>
          <a:prstGeom prst="rect">
            <a:avLst/>
          </a:prstGeom>
          <a:noFill/>
        </p:spPr>
        <p:txBody>
          <a:bodyPr vert="horz" rtlCol="0">
            <a:spAutoFit/>
          </a:bodyPr>
          <a:lstStyle/>
          <a:p>
            <a:pPr algn="ctr"/>
            <a:r>
              <a:rPr lang="en-US" sz="3600"/>
              <a:t>Mark 16:19</a:t>
            </a:r>
          </a:p>
        </p:txBody>
      </p:sp>
      <p:sp>
        <p:nvSpPr>
          <p:cNvPr id="4" name="TextBox 3">
            <a:extLst>
              <a:ext uri="{FF2B5EF4-FFF2-40B4-BE49-F238E27FC236}">
                <a16:creationId xmlns:a16="http://schemas.microsoft.com/office/drawing/2014/main" id="{4FBC66C7-7A79-6438-5EDF-98881E9AB6E8}"/>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A1AC73DA-23D1-72F1-58AF-26A272179C83}"/>
              </a:ext>
            </a:extLst>
          </p:cNvPr>
          <p:cNvSpPr txBox="1"/>
          <p:nvPr/>
        </p:nvSpPr>
        <p:spPr>
          <a:xfrm>
            <a:off x="1016000" y="1905000"/>
            <a:ext cx="10160000" cy="1523494"/>
          </a:xfrm>
          <a:prstGeom prst="rect">
            <a:avLst/>
          </a:prstGeom>
          <a:noFill/>
        </p:spPr>
        <p:txBody>
          <a:bodyPr vert="horz" rtlCol="0">
            <a:spAutoFit/>
          </a:bodyPr>
          <a:lstStyle/>
          <a:p>
            <a:pPr algn="ctr"/>
            <a:r>
              <a:rPr lang="en-US" sz="3100"/>
              <a:t>So then, when the Lord Jesus had spoken to them, He was received up into heaven and </a:t>
            </a:r>
            <a:r>
              <a:rPr lang="en-US" sz="3100" b="1">
                <a:solidFill>
                  <a:srgbClr val="FF0000"/>
                </a:solidFill>
              </a:rPr>
              <a:t>sat down at the right hand of God</a:t>
            </a:r>
            <a:r>
              <a:rPr lang="en-US" sz="3100"/>
              <a:t>.</a:t>
            </a:r>
          </a:p>
        </p:txBody>
      </p:sp>
    </p:spTree>
    <p:extLst>
      <p:ext uri="{BB962C8B-B14F-4D97-AF65-F5344CB8AC3E}">
        <p14:creationId xmlns:p14="http://schemas.microsoft.com/office/powerpoint/2010/main" val="7846611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D11CCC-81B4-28DC-3C85-02F99135A690}"/>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E951B7A1-35BF-6FE5-8CE1-E538E4C8F8A1}"/>
              </a:ext>
            </a:extLst>
          </p:cNvPr>
          <p:cNvSpPr txBox="1"/>
          <p:nvPr/>
        </p:nvSpPr>
        <p:spPr>
          <a:xfrm>
            <a:off x="0" y="762000"/>
            <a:ext cx="12192000" cy="646331"/>
          </a:xfrm>
          <a:prstGeom prst="rect">
            <a:avLst/>
          </a:prstGeom>
          <a:noFill/>
        </p:spPr>
        <p:txBody>
          <a:bodyPr vert="horz" rtlCol="0">
            <a:spAutoFit/>
          </a:bodyPr>
          <a:lstStyle/>
          <a:p>
            <a:pPr algn="ctr"/>
            <a:r>
              <a:rPr lang="en-US" sz="3600"/>
              <a:t>Matthew 19:28</a:t>
            </a:r>
          </a:p>
        </p:txBody>
      </p:sp>
      <p:sp>
        <p:nvSpPr>
          <p:cNvPr id="4" name="TextBox 3">
            <a:extLst>
              <a:ext uri="{FF2B5EF4-FFF2-40B4-BE49-F238E27FC236}">
                <a16:creationId xmlns:a16="http://schemas.microsoft.com/office/drawing/2014/main" id="{55A5DE6E-23D6-380E-1C54-2AE0403D6784}"/>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3218751E-50C3-B9D5-E6F0-F2B924EF5216}"/>
              </a:ext>
            </a:extLst>
          </p:cNvPr>
          <p:cNvSpPr txBox="1"/>
          <p:nvPr/>
        </p:nvSpPr>
        <p:spPr>
          <a:xfrm>
            <a:off x="1016000" y="1905000"/>
            <a:ext cx="10160000" cy="2000548"/>
          </a:xfrm>
          <a:prstGeom prst="rect">
            <a:avLst/>
          </a:prstGeom>
          <a:noFill/>
        </p:spPr>
        <p:txBody>
          <a:bodyPr vert="horz" rtlCol="0">
            <a:spAutoFit/>
          </a:bodyPr>
          <a:lstStyle/>
          <a:p>
            <a:pPr algn="ctr"/>
            <a:r>
              <a:rPr lang="en-US" sz="3100"/>
              <a:t>And Jesus said unto them, Verily I say unto you, that ye who have followed me, in the regeneration </a:t>
            </a:r>
            <a:r>
              <a:rPr lang="en-US" sz="3100" b="1">
                <a:solidFill>
                  <a:srgbClr val="FF0000"/>
                </a:solidFill>
              </a:rPr>
              <a:t>when the Son of man shall sit on the throne of his glory</a:t>
            </a:r>
            <a:r>
              <a:rPr lang="en-US" sz="3100"/>
              <a:t>, ye also shall sit upon twelve thrones, judging the twelve tribes of Israel.</a:t>
            </a:r>
          </a:p>
        </p:txBody>
      </p:sp>
    </p:spTree>
    <p:extLst>
      <p:ext uri="{BB962C8B-B14F-4D97-AF65-F5344CB8AC3E}">
        <p14:creationId xmlns:p14="http://schemas.microsoft.com/office/powerpoint/2010/main" val="35917608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77224C-D3C6-0D4F-5261-CB0941D90E22}"/>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9245E27D-BC90-121B-2626-B10B7F647844}"/>
              </a:ext>
            </a:extLst>
          </p:cNvPr>
          <p:cNvSpPr txBox="1"/>
          <p:nvPr/>
        </p:nvSpPr>
        <p:spPr>
          <a:xfrm>
            <a:off x="0" y="762000"/>
            <a:ext cx="12192000" cy="646331"/>
          </a:xfrm>
          <a:prstGeom prst="rect">
            <a:avLst/>
          </a:prstGeom>
          <a:noFill/>
        </p:spPr>
        <p:txBody>
          <a:bodyPr vert="horz" rtlCol="0">
            <a:spAutoFit/>
          </a:bodyPr>
          <a:lstStyle/>
          <a:p>
            <a:pPr algn="ctr"/>
            <a:r>
              <a:rPr lang="en-US" sz="3600"/>
              <a:t>Matthew 25:31</a:t>
            </a:r>
          </a:p>
        </p:txBody>
      </p:sp>
      <p:sp>
        <p:nvSpPr>
          <p:cNvPr id="4" name="TextBox 3">
            <a:extLst>
              <a:ext uri="{FF2B5EF4-FFF2-40B4-BE49-F238E27FC236}">
                <a16:creationId xmlns:a16="http://schemas.microsoft.com/office/drawing/2014/main" id="{EBFF091F-173F-1061-06E7-045C9FE8D942}"/>
              </a:ext>
            </a:extLst>
          </p:cNvPr>
          <p:cNvSpPr txBox="1"/>
          <p:nvPr/>
        </p:nvSpPr>
        <p:spPr>
          <a:xfrm>
            <a:off x="0" y="1270000"/>
            <a:ext cx="12192000" cy="400110"/>
          </a:xfrm>
          <a:prstGeom prst="rect">
            <a:avLst/>
          </a:prstGeom>
          <a:noFill/>
        </p:spPr>
        <p:txBody>
          <a:bodyPr vert="horz" rtlCol="0">
            <a:spAutoFit/>
          </a:bodyPr>
          <a:lstStyle/>
          <a:p>
            <a:pPr algn="ctr"/>
            <a:r>
              <a:rPr lang="en-US" sz="2000"/>
              <a:t>(ASV, American Standard Version)</a:t>
            </a:r>
          </a:p>
        </p:txBody>
      </p:sp>
      <p:sp>
        <p:nvSpPr>
          <p:cNvPr id="5" name="TextBox 4">
            <a:extLst>
              <a:ext uri="{FF2B5EF4-FFF2-40B4-BE49-F238E27FC236}">
                <a16:creationId xmlns:a16="http://schemas.microsoft.com/office/drawing/2014/main" id="{CC82F642-D405-31B8-0AC9-FD3092FA414C}"/>
              </a:ext>
            </a:extLst>
          </p:cNvPr>
          <p:cNvSpPr txBox="1"/>
          <p:nvPr/>
        </p:nvSpPr>
        <p:spPr>
          <a:xfrm>
            <a:off x="1016000" y="1905000"/>
            <a:ext cx="10160000" cy="1046440"/>
          </a:xfrm>
          <a:prstGeom prst="rect">
            <a:avLst/>
          </a:prstGeom>
          <a:noFill/>
        </p:spPr>
        <p:txBody>
          <a:bodyPr vert="horz" rtlCol="0">
            <a:spAutoFit/>
          </a:bodyPr>
          <a:lstStyle/>
          <a:p>
            <a:pPr algn="ctr"/>
            <a:r>
              <a:rPr lang="en-US" sz="3100"/>
              <a:t>But when the Son of man shall come in his glory, and all the angels with him, then shall </a:t>
            </a:r>
            <a:r>
              <a:rPr lang="en-US" sz="3100" b="1">
                <a:solidFill>
                  <a:srgbClr val="FF0000"/>
                </a:solidFill>
              </a:rPr>
              <a:t>he sit on the throne of his glory</a:t>
            </a:r>
            <a:r>
              <a:rPr lang="en-US" sz="3100"/>
              <a:t> :</a:t>
            </a:r>
          </a:p>
        </p:txBody>
      </p:sp>
    </p:spTree>
    <p:extLst>
      <p:ext uri="{BB962C8B-B14F-4D97-AF65-F5344CB8AC3E}">
        <p14:creationId xmlns:p14="http://schemas.microsoft.com/office/powerpoint/2010/main" val="36817608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D0A900-5D33-944D-9F54-639E52FED8D2}"/>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1B217549-04F6-7A52-90E9-F279CD36577C}"/>
              </a:ext>
            </a:extLst>
          </p:cNvPr>
          <p:cNvSpPr txBox="1"/>
          <p:nvPr/>
        </p:nvSpPr>
        <p:spPr>
          <a:xfrm>
            <a:off x="0" y="762000"/>
            <a:ext cx="12192000" cy="646331"/>
          </a:xfrm>
          <a:prstGeom prst="rect">
            <a:avLst/>
          </a:prstGeom>
          <a:noFill/>
        </p:spPr>
        <p:txBody>
          <a:bodyPr vert="horz" rtlCol="0">
            <a:spAutoFit/>
          </a:bodyPr>
          <a:lstStyle/>
          <a:p>
            <a:pPr algn="ctr"/>
            <a:r>
              <a:rPr lang="en-US" sz="3600"/>
              <a:t>Psalm 110:1</a:t>
            </a:r>
          </a:p>
        </p:txBody>
      </p:sp>
      <p:sp>
        <p:nvSpPr>
          <p:cNvPr id="4" name="TextBox 3">
            <a:extLst>
              <a:ext uri="{FF2B5EF4-FFF2-40B4-BE49-F238E27FC236}">
                <a16:creationId xmlns:a16="http://schemas.microsoft.com/office/drawing/2014/main" id="{3BDCAF3F-43E0-95EB-B4D8-FCB4CB925FF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31693ED8-7513-B912-E4CE-5A10A3A675B1}"/>
              </a:ext>
            </a:extLst>
          </p:cNvPr>
          <p:cNvSpPr txBox="1"/>
          <p:nvPr/>
        </p:nvSpPr>
        <p:spPr>
          <a:xfrm>
            <a:off x="1016000" y="1905000"/>
            <a:ext cx="10160000" cy="1046440"/>
          </a:xfrm>
          <a:prstGeom prst="rect">
            <a:avLst/>
          </a:prstGeom>
          <a:noFill/>
        </p:spPr>
        <p:txBody>
          <a:bodyPr vert="horz" rtlCol="0">
            <a:spAutoFit/>
          </a:bodyPr>
          <a:lstStyle/>
          <a:p>
            <a:pPr algn="ctr"/>
            <a:r>
              <a:rPr lang="en-US" sz="3100"/>
              <a:t>The </a:t>
            </a:r>
            <a:r>
              <a:rPr lang="en-US" sz="3100" b="1">
                <a:solidFill>
                  <a:srgbClr val="FF0000"/>
                </a:solidFill>
              </a:rPr>
              <a:t>LORD says to my Lord</a:t>
            </a:r>
            <a:r>
              <a:rPr lang="en-US" sz="3100"/>
              <a:t>: "</a:t>
            </a:r>
            <a:r>
              <a:rPr lang="en-US" sz="3100" b="1">
                <a:solidFill>
                  <a:srgbClr val="FF0000"/>
                </a:solidFill>
              </a:rPr>
              <a:t>Sit at My right hand</a:t>
            </a:r>
            <a:r>
              <a:rPr lang="en-US" sz="3100"/>
              <a:t> Until I make Your enemies a footstool for Your feet."</a:t>
            </a:r>
          </a:p>
        </p:txBody>
      </p:sp>
    </p:spTree>
    <p:extLst>
      <p:ext uri="{BB962C8B-B14F-4D97-AF65-F5344CB8AC3E}">
        <p14:creationId xmlns:p14="http://schemas.microsoft.com/office/powerpoint/2010/main" val="4628397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1F4C6-8420-9A75-44B7-1674B646ACA1}"/>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0790CA6B-50B3-0F2E-80F4-A2CF7197A586}"/>
              </a:ext>
            </a:extLst>
          </p:cNvPr>
          <p:cNvSpPr txBox="1"/>
          <p:nvPr/>
        </p:nvSpPr>
        <p:spPr>
          <a:xfrm>
            <a:off x="0" y="762000"/>
            <a:ext cx="12192000" cy="646331"/>
          </a:xfrm>
          <a:prstGeom prst="rect">
            <a:avLst/>
          </a:prstGeom>
          <a:noFill/>
        </p:spPr>
        <p:txBody>
          <a:bodyPr vert="horz" rtlCol="0">
            <a:spAutoFit/>
          </a:bodyPr>
          <a:lstStyle/>
          <a:p>
            <a:pPr algn="ctr"/>
            <a:r>
              <a:rPr lang="en-US" sz="3600"/>
              <a:t>Psalm 45:6-7</a:t>
            </a:r>
          </a:p>
        </p:txBody>
      </p:sp>
      <p:sp>
        <p:nvSpPr>
          <p:cNvPr id="4" name="TextBox 3">
            <a:extLst>
              <a:ext uri="{FF2B5EF4-FFF2-40B4-BE49-F238E27FC236}">
                <a16:creationId xmlns:a16="http://schemas.microsoft.com/office/drawing/2014/main" id="{F5F6EF47-2DDD-1A70-4F49-1D5A9A9F358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870C1D3-2B47-4D13-17A4-D068561893FF}"/>
              </a:ext>
            </a:extLst>
          </p:cNvPr>
          <p:cNvSpPr txBox="1"/>
          <p:nvPr/>
        </p:nvSpPr>
        <p:spPr>
          <a:xfrm>
            <a:off x="1016000" y="1905000"/>
            <a:ext cx="10160000" cy="2000548"/>
          </a:xfrm>
          <a:prstGeom prst="rect">
            <a:avLst/>
          </a:prstGeom>
          <a:noFill/>
        </p:spPr>
        <p:txBody>
          <a:bodyPr vert="horz" rtlCol="0">
            <a:spAutoFit/>
          </a:bodyPr>
          <a:lstStyle/>
          <a:p>
            <a:pPr algn="ctr"/>
            <a:r>
              <a:rPr lang="en-US" sz="3100" b="1">
                <a:solidFill>
                  <a:srgbClr val="FF0000"/>
                </a:solidFill>
              </a:rPr>
              <a:t>Your throne, O God, is forever and ever; A scepter of uprightness is the scepter of Your kingdom</a:t>
            </a:r>
            <a:r>
              <a:rPr lang="en-US" sz="3100"/>
              <a:t>. You have loved righteousness and hated wickedness; Therefore God, Your God, has anointed You With the oil of joy above Your fellows.</a:t>
            </a:r>
          </a:p>
        </p:txBody>
      </p:sp>
    </p:spTree>
    <p:extLst>
      <p:ext uri="{BB962C8B-B14F-4D97-AF65-F5344CB8AC3E}">
        <p14:creationId xmlns:p14="http://schemas.microsoft.com/office/powerpoint/2010/main" val="37671155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D86C65-DBC4-BE6D-8834-77BB11DA6E4B}"/>
              </a:ext>
            </a:extLst>
          </p:cNvPr>
          <p:cNvSpPr txBox="1"/>
          <p:nvPr/>
        </p:nvSpPr>
        <p:spPr>
          <a:xfrm>
            <a:off x="127000" y="127000"/>
            <a:ext cx="7315200" cy="276999"/>
          </a:xfrm>
          <a:prstGeom prst="rect">
            <a:avLst/>
          </a:prstGeom>
          <a:noFill/>
        </p:spPr>
        <p:txBody>
          <a:bodyPr vert="horz" lIns="0" tIns="0" rIns="0" bIns="0" rtlCol="0">
            <a:spAutoFit/>
          </a:bodyPr>
          <a:lstStyle/>
          <a:p>
            <a:r>
              <a:rPr lang="en-US"/>
              <a:t>Two Thrones</a:t>
            </a:r>
          </a:p>
        </p:txBody>
      </p:sp>
      <p:sp>
        <p:nvSpPr>
          <p:cNvPr id="3" name="TextBox 2">
            <a:extLst>
              <a:ext uri="{FF2B5EF4-FFF2-40B4-BE49-F238E27FC236}">
                <a16:creationId xmlns:a16="http://schemas.microsoft.com/office/drawing/2014/main" id="{2ACDA447-4CDC-10D7-2BFA-7D6585E745BC}"/>
              </a:ext>
            </a:extLst>
          </p:cNvPr>
          <p:cNvSpPr txBox="1"/>
          <p:nvPr/>
        </p:nvSpPr>
        <p:spPr>
          <a:xfrm>
            <a:off x="0" y="762000"/>
            <a:ext cx="12192000" cy="646331"/>
          </a:xfrm>
          <a:prstGeom prst="rect">
            <a:avLst/>
          </a:prstGeom>
          <a:noFill/>
        </p:spPr>
        <p:txBody>
          <a:bodyPr vert="horz" rtlCol="0">
            <a:spAutoFit/>
          </a:bodyPr>
          <a:lstStyle/>
          <a:p>
            <a:pPr algn="ctr"/>
            <a:r>
              <a:rPr lang="en-US" sz="3600"/>
              <a:t>Revelation 3:21</a:t>
            </a:r>
          </a:p>
        </p:txBody>
      </p:sp>
      <p:sp>
        <p:nvSpPr>
          <p:cNvPr id="4" name="TextBox 3">
            <a:extLst>
              <a:ext uri="{FF2B5EF4-FFF2-40B4-BE49-F238E27FC236}">
                <a16:creationId xmlns:a16="http://schemas.microsoft.com/office/drawing/2014/main" id="{78B0CDB9-4B21-7EEE-188C-5C96883DC8F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F76FAE8-E0D6-AEE5-C71E-C12F2F832DFD}"/>
              </a:ext>
            </a:extLst>
          </p:cNvPr>
          <p:cNvSpPr txBox="1"/>
          <p:nvPr/>
        </p:nvSpPr>
        <p:spPr>
          <a:xfrm>
            <a:off x="1016000" y="1905000"/>
            <a:ext cx="10160000" cy="1523494"/>
          </a:xfrm>
          <a:prstGeom prst="rect">
            <a:avLst/>
          </a:prstGeom>
          <a:noFill/>
        </p:spPr>
        <p:txBody>
          <a:bodyPr vert="horz" rtlCol="0">
            <a:spAutoFit/>
          </a:bodyPr>
          <a:lstStyle/>
          <a:p>
            <a:pPr algn="ctr"/>
            <a:r>
              <a:rPr lang="en-US" sz="3100"/>
              <a:t>He who overcomes, I will grant to him to sit down with Me on My throne, as I also overcame </a:t>
            </a:r>
            <a:r>
              <a:rPr lang="en-US" sz="3100" b="1">
                <a:solidFill>
                  <a:srgbClr val="FF0000"/>
                </a:solidFill>
              </a:rPr>
              <a:t>and sat down with My Father on His throne</a:t>
            </a:r>
            <a:r>
              <a:rPr lang="en-US" sz="3100"/>
              <a:t>.</a:t>
            </a:r>
          </a:p>
        </p:txBody>
      </p:sp>
    </p:spTree>
    <p:extLst>
      <p:ext uri="{BB962C8B-B14F-4D97-AF65-F5344CB8AC3E}">
        <p14:creationId xmlns:p14="http://schemas.microsoft.com/office/powerpoint/2010/main" val="32098764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C277-37A1-B67B-EA36-F0CE472104DA}"/>
              </a:ext>
            </a:extLst>
          </p:cNvPr>
          <p:cNvSpPr>
            <a:spLocks noGrp="1"/>
          </p:cNvSpPr>
          <p:nvPr>
            <p:ph type="ctrTitle"/>
          </p:nvPr>
        </p:nvSpPr>
        <p:spPr>
          <a:xfrm>
            <a:off x="1524000" y="762000"/>
            <a:ext cx="9144000" cy="2387600"/>
          </a:xfrm>
        </p:spPr>
        <p:txBody>
          <a:bodyPr>
            <a:normAutofit/>
          </a:bodyPr>
          <a:lstStyle/>
          <a:p>
            <a:r>
              <a:rPr lang="en-US" sz="4800">
                <a:solidFill>
                  <a:srgbClr val="000000"/>
                </a:solidFill>
              </a:rPr>
              <a:t>Yeshua was sent from heaven by the father</a:t>
            </a:r>
          </a:p>
        </p:txBody>
      </p:sp>
      <p:sp>
        <p:nvSpPr>
          <p:cNvPr id="3" name="Subtitle 2">
            <a:extLst>
              <a:ext uri="{FF2B5EF4-FFF2-40B4-BE49-F238E27FC236}">
                <a16:creationId xmlns:a16="http://schemas.microsoft.com/office/drawing/2014/main" id="{D2DC9803-E276-0E81-C82B-C917B8891BA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20422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B4804A-A2E8-E423-EABE-A6B7307E8BCD}"/>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C90FE584-4021-7E89-E51B-5A49B0F7F09A}"/>
              </a:ext>
            </a:extLst>
          </p:cNvPr>
          <p:cNvSpPr txBox="1"/>
          <p:nvPr/>
        </p:nvSpPr>
        <p:spPr>
          <a:xfrm>
            <a:off x="0" y="762000"/>
            <a:ext cx="12192000" cy="646331"/>
          </a:xfrm>
          <a:prstGeom prst="rect">
            <a:avLst/>
          </a:prstGeom>
          <a:noFill/>
        </p:spPr>
        <p:txBody>
          <a:bodyPr vert="horz" rtlCol="0">
            <a:spAutoFit/>
          </a:bodyPr>
          <a:lstStyle/>
          <a:p>
            <a:pPr algn="ctr"/>
            <a:r>
              <a:rPr lang="en-US" sz="3600"/>
              <a:t>John 10:36</a:t>
            </a:r>
          </a:p>
        </p:txBody>
      </p:sp>
      <p:sp>
        <p:nvSpPr>
          <p:cNvPr id="4" name="TextBox 3">
            <a:extLst>
              <a:ext uri="{FF2B5EF4-FFF2-40B4-BE49-F238E27FC236}">
                <a16:creationId xmlns:a16="http://schemas.microsoft.com/office/drawing/2014/main" id="{2A96A766-14F4-1D93-D1B0-7477C84714E1}"/>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F0ED5771-E717-93DC-0F76-6E6EB639B1C5}"/>
              </a:ext>
            </a:extLst>
          </p:cNvPr>
          <p:cNvSpPr txBox="1"/>
          <p:nvPr/>
        </p:nvSpPr>
        <p:spPr>
          <a:xfrm>
            <a:off x="1016000" y="1905000"/>
            <a:ext cx="10160000" cy="1523494"/>
          </a:xfrm>
          <a:prstGeom prst="rect">
            <a:avLst/>
          </a:prstGeom>
          <a:noFill/>
        </p:spPr>
        <p:txBody>
          <a:bodyPr vert="horz" rtlCol="0">
            <a:spAutoFit/>
          </a:bodyPr>
          <a:lstStyle/>
          <a:p>
            <a:pPr algn="ctr"/>
            <a:r>
              <a:rPr lang="en-US" sz="3100"/>
              <a:t>do you say </a:t>
            </a:r>
            <a:r>
              <a:rPr lang="en-US" sz="3100" b="1">
                <a:solidFill>
                  <a:srgbClr val="FF0000"/>
                </a:solidFill>
              </a:rPr>
              <a:t>of Him, whom the Father sanctified and sent into the world</a:t>
            </a:r>
            <a:r>
              <a:rPr lang="en-US" sz="3100"/>
              <a:t>, 'You are blaspheming,' because I said, 'I am the Son of God'?</a:t>
            </a:r>
          </a:p>
        </p:txBody>
      </p:sp>
    </p:spTree>
    <p:extLst>
      <p:ext uri="{BB962C8B-B14F-4D97-AF65-F5344CB8AC3E}">
        <p14:creationId xmlns:p14="http://schemas.microsoft.com/office/powerpoint/2010/main" val="2850775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0768F-1F2F-F290-9995-8AB8BE28D674}"/>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354D6AA1-5685-63B6-93C0-2AB89BFC2B4A}"/>
              </a:ext>
            </a:extLst>
          </p:cNvPr>
          <p:cNvSpPr txBox="1"/>
          <p:nvPr/>
        </p:nvSpPr>
        <p:spPr>
          <a:xfrm>
            <a:off x="0" y="762000"/>
            <a:ext cx="12192000" cy="646331"/>
          </a:xfrm>
          <a:prstGeom prst="rect">
            <a:avLst/>
          </a:prstGeom>
          <a:noFill/>
        </p:spPr>
        <p:txBody>
          <a:bodyPr vert="horz" rtlCol="0">
            <a:spAutoFit/>
          </a:bodyPr>
          <a:lstStyle/>
          <a:p>
            <a:pPr algn="ctr"/>
            <a:r>
              <a:rPr lang="en-US" sz="3600"/>
              <a:t>John 11:42</a:t>
            </a:r>
          </a:p>
        </p:txBody>
      </p:sp>
      <p:sp>
        <p:nvSpPr>
          <p:cNvPr id="4" name="TextBox 3">
            <a:extLst>
              <a:ext uri="{FF2B5EF4-FFF2-40B4-BE49-F238E27FC236}">
                <a16:creationId xmlns:a16="http://schemas.microsoft.com/office/drawing/2014/main" id="{CB855FD6-46E5-46A6-BE78-11A75057D61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76563DBA-013B-4897-19B5-A4D3CF4F2A44}"/>
              </a:ext>
            </a:extLst>
          </p:cNvPr>
          <p:cNvSpPr txBox="1"/>
          <p:nvPr/>
        </p:nvSpPr>
        <p:spPr>
          <a:xfrm>
            <a:off x="1016000" y="1905000"/>
            <a:ext cx="10160000" cy="1523494"/>
          </a:xfrm>
          <a:prstGeom prst="rect">
            <a:avLst/>
          </a:prstGeom>
          <a:noFill/>
        </p:spPr>
        <p:txBody>
          <a:bodyPr vert="horz" rtlCol="0">
            <a:spAutoFit/>
          </a:bodyPr>
          <a:lstStyle/>
          <a:p>
            <a:pPr algn="ctr"/>
            <a:r>
              <a:rPr lang="en-US" sz="3100"/>
              <a:t>"I knew that You always hear Me; but because of the people standing around I said it, so that they may believe </a:t>
            </a:r>
            <a:r>
              <a:rPr lang="en-US" sz="3100" b="1">
                <a:solidFill>
                  <a:srgbClr val="FF0000"/>
                </a:solidFill>
              </a:rPr>
              <a:t>that You sent Me</a:t>
            </a:r>
            <a:r>
              <a:rPr lang="en-US" sz="3100"/>
              <a:t>."</a:t>
            </a:r>
          </a:p>
        </p:txBody>
      </p:sp>
    </p:spTree>
    <p:extLst>
      <p:ext uri="{BB962C8B-B14F-4D97-AF65-F5344CB8AC3E}">
        <p14:creationId xmlns:p14="http://schemas.microsoft.com/office/powerpoint/2010/main" val="210776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2B06C4-83E7-E267-AC5A-35C4384A26C7}"/>
              </a:ext>
            </a:extLst>
          </p:cNvPr>
          <p:cNvSpPr txBox="1"/>
          <p:nvPr/>
        </p:nvSpPr>
        <p:spPr>
          <a:xfrm>
            <a:off x="127000" y="127000"/>
            <a:ext cx="7315200" cy="276999"/>
          </a:xfrm>
          <a:prstGeom prst="rect">
            <a:avLst/>
          </a:prstGeom>
          <a:noFill/>
        </p:spPr>
        <p:txBody>
          <a:bodyPr vert="horz" lIns="0" tIns="0" rIns="0" bIns="0" rtlCol="0">
            <a:spAutoFit/>
          </a:bodyPr>
          <a:lstStyle/>
          <a:p>
            <a:r>
              <a:rPr lang="en-US"/>
              <a:t>YESHUA: THE SON OF GOD</a:t>
            </a:r>
          </a:p>
        </p:txBody>
      </p:sp>
      <p:sp>
        <p:nvSpPr>
          <p:cNvPr id="3" name="TextBox 2">
            <a:extLst>
              <a:ext uri="{FF2B5EF4-FFF2-40B4-BE49-F238E27FC236}">
                <a16:creationId xmlns:a16="http://schemas.microsoft.com/office/drawing/2014/main" id="{2DBAC2C8-B1FB-9736-C479-DCDB9232C418}"/>
              </a:ext>
            </a:extLst>
          </p:cNvPr>
          <p:cNvSpPr txBox="1"/>
          <p:nvPr/>
        </p:nvSpPr>
        <p:spPr>
          <a:xfrm>
            <a:off x="1016000" y="635000"/>
            <a:ext cx="10160000" cy="1046440"/>
          </a:xfrm>
          <a:prstGeom prst="rect">
            <a:avLst/>
          </a:prstGeom>
          <a:noFill/>
        </p:spPr>
        <p:txBody>
          <a:bodyPr vert="horz" rtlCol="0">
            <a:spAutoFit/>
          </a:bodyPr>
          <a:lstStyle/>
          <a:p>
            <a:pPr algn="ctr"/>
            <a:r>
              <a:rPr lang="en-US" sz="3100" b="1">
                <a:solidFill>
                  <a:srgbClr val="FF0000"/>
                </a:solidFill>
              </a:rPr>
              <a:t>the only begotten God who is in the bosom of the Father</a:t>
            </a:r>
            <a:r>
              <a:rPr lang="en-US" sz="3100"/>
              <a:t>, He has explained Him.</a:t>
            </a:r>
          </a:p>
        </p:txBody>
      </p:sp>
    </p:spTree>
    <p:extLst>
      <p:ext uri="{BB962C8B-B14F-4D97-AF65-F5344CB8AC3E}">
        <p14:creationId xmlns:p14="http://schemas.microsoft.com/office/powerpoint/2010/main" val="8451185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62F42-7B05-B6F1-E6BA-5BE274C411C2}"/>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33A9E58E-F984-963F-BCBF-0705EA178546}"/>
              </a:ext>
            </a:extLst>
          </p:cNvPr>
          <p:cNvSpPr txBox="1"/>
          <p:nvPr/>
        </p:nvSpPr>
        <p:spPr>
          <a:xfrm>
            <a:off x="0" y="762000"/>
            <a:ext cx="12192000" cy="646331"/>
          </a:xfrm>
          <a:prstGeom prst="rect">
            <a:avLst/>
          </a:prstGeom>
          <a:noFill/>
        </p:spPr>
        <p:txBody>
          <a:bodyPr vert="horz" rtlCol="0">
            <a:spAutoFit/>
          </a:bodyPr>
          <a:lstStyle/>
          <a:p>
            <a:pPr algn="ctr"/>
            <a:r>
              <a:rPr lang="en-US" sz="3600"/>
              <a:t>John 12:44-45</a:t>
            </a:r>
          </a:p>
        </p:txBody>
      </p:sp>
      <p:sp>
        <p:nvSpPr>
          <p:cNvPr id="4" name="TextBox 3">
            <a:extLst>
              <a:ext uri="{FF2B5EF4-FFF2-40B4-BE49-F238E27FC236}">
                <a16:creationId xmlns:a16="http://schemas.microsoft.com/office/drawing/2014/main" id="{E182C5D0-B53C-444E-6416-66158EB7EEFF}"/>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F39613C-EA1A-51C6-87A8-91F04F5B4D34}"/>
              </a:ext>
            </a:extLst>
          </p:cNvPr>
          <p:cNvSpPr txBox="1"/>
          <p:nvPr/>
        </p:nvSpPr>
        <p:spPr>
          <a:xfrm>
            <a:off x="1016000" y="1905000"/>
            <a:ext cx="10160000" cy="1523494"/>
          </a:xfrm>
          <a:prstGeom prst="rect">
            <a:avLst/>
          </a:prstGeom>
          <a:noFill/>
        </p:spPr>
        <p:txBody>
          <a:bodyPr vert="horz" rtlCol="0">
            <a:spAutoFit/>
          </a:bodyPr>
          <a:lstStyle/>
          <a:p>
            <a:pPr algn="ctr"/>
            <a:r>
              <a:rPr lang="en-US" sz="3100"/>
              <a:t>And Jesus cried out and said, "He who believes in Me, does not believe in Me </a:t>
            </a:r>
            <a:r>
              <a:rPr lang="en-US" sz="3100" b="1">
                <a:solidFill>
                  <a:srgbClr val="FF0000"/>
                </a:solidFill>
              </a:rPr>
              <a:t>but in Him who sent Me</a:t>
            </a:r>
            <a:r>
              <a:rPr lang="en-US" sz="3100"/>
              <a:t>. "He who sees Me sees the One who sent Me.</a:t>
            </a:r>
          </a:p>
        </p:txBody>
      </p:sp>
    </p:spTree>
    <p:extLst>
      <p:ext uri="{BB962C8B-B14F-4D97-AF65-F5344CB8AC3E}">
        <p14:creationId xmlns:p14="http://schemas.microsoft.com/office/powerpoint/2010/main" val="23946600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971312-6BB3-C25F-4D22-E05FA79480E8}"/>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CBAF915F-47C7-D103-39D7-E33E07C243BC}"/>
              </a:ext>
            </a:extLst>
          </p:cNvPr>
          <p:cNvSpPr txBox="1"/>
          <p:nvPr/>
        </p:nvSpPr>
        <p:spPr>
          <a:xfrm>
            <a:off x="0" y="762000"/>
            <a:ext cx="12192000" cy="646331"/>
          </a:xfrm>
          <a:prstGeom prst="rect">
            <a:avLst/>
          </a:prstGeom>
          <a:noFill/>
        </p:spPr>
        <p:txBody>
          <a:bodyPr vert="horz" rtlCol="0">
            <a:spAutoFit/>
          </a:bodyPr>
          <a:lstStyle/>
          <a:p>
            <a:pPr algn="ctr"/>
            <a:r>
              <a:rPr lang="en-US" sz="3600"/>
              <a:t>John 13:20</a:t>
            </a:r>
          </a:p>
        </p:txBody>
      </p:sp>
      <p:sp>
        <p:nvSpPr>
          <p:cNvPr id="4" name="TextBox 3">
            <a:extLst>
              <a:ext uri="{FF2B5EF4-FFF2-40B4-BE49-F238E27FC236}">
                <a16:creationId xmlns:a16="http://schemas.microsoft.com/office/drawing/2014/main" id="{E03B95E4-043E-15A4-3AD6-BD92388CA1B3}"/>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54A35E94-179C-9FC3-D0A1-74D5C751FEB5}"/>
              </a:ext>
            </a:extLst>
          </p:cNvPr>
          <p:cNvSpPr txBox="1"/>
          <p:nvPr/>
        </p:nvSpPr>
        <p:spPr>
          <a:xfrm>
            <a:off x="1016000" y="1905000"/>
            <a:ext cx="10160000" cy="1523494"/>
          </a:xfrm>
          <a:prstGeom prst="rect">
            <a:avLst/>
          </a:prstGeom>
          <a:noFill/>
        </p:spPr>
        <p:txBody>
          <a:bodyPr vert="horz" rtlCol="0">
            <a:spAutoFit/>
          </a:bodyPr>
          <a:lstStyle/>
          <a:p>
            <a:pPr algn="ctr"/>
            <a:r>
              <a:rPr lang="en-US" sz="3100"/>
              <a:t>"Truly, truly, I say to you, he who receives whomever I send receives Me; and he who receives Me </a:t>
            </a:r>
            <a:r>
              <a:rPr lang="en-US" sz="3100" b="1">
                <a:solidFill>
                  <a:srgbClr val="FF0000"/>
                </a:solidFill>
              </a:rPr>
              <a:t>receives Him who sent Me</a:t>
            </a:r>
            <a:r>
              <a:rPr lang="en-US" sz="3100"/>
              <a:t>."</a:t>
            </a:r>
          </a:p>
        </p:txBody>
      </p:sp>
    </p:spTree>
    <p:extLst>
      <p:ext uri="{BB962C8B-B14F-4D97-AF65-F5344CB8AC3E}">
        <p14:creationId xmlns:p14="http://schemas.microsoft.com/office/powerpoint/2010/main" val="3287460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475DAE-BDB7-4858-63C1-9E8F987A7B68}"/>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4E983D48-64EA-322F-A8C0-9272F012E055}"/>
              </a:ext>
            </a:extLst>
          </p:cNvPr>
          <p:cNvSpPr txBox="1"/>
          <p:nvPr/>
        </p:nvSpPr>
        <p:spPr>
          <a:xfrm>
            <a:off x="0" y="762000"/>
            <a:ext cx="12192000" cy="646331"/>
          </a:xfrm>
          <a:prstGeom prst="rect">
            <a:avLst/>
          </a:prstGeom>
          <a:noFill/>
        </p:spPr>
        <p:txBody>
          <a:bodyPr vert="horz" rtlCol="0">
            <a:spAutoFit/>
          </a:bodyPr>
          <a:lstStyle/>
          <a:p>
            <a:pPr algn="ctr"/>
            <a:r>
              <a:rPr lang="en-US" sz="3600"/>
              <a:t>John 14:24</a:t>
            </a:r>
          </a:p>
        </p:txBody>
      </p:sp>
      <p:sp>
        <p:nvSpPr>
          <p:cNvPr id="4" name="TextBox 3">
            <a:extLst>
              <a:ext uri="{FF2B5EF4-FFF2-40B4-BE49-F238E27FC236}">
                <a16:creationId xmlns:a16="http://schemas.microsoft.com/office/drawing/2014/main" id="{B6977FE0-9E57-CC29-1D89-9512B16898DB}"/>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B7F9E6DC-D194-68B0-763C-5BB109B6BA7F}"/>
              </a:ext>
            </a:extLst>
          </p:cNvPr>
          <p:cNvSpPr txBox="1"/>
          <p:nvPr/>
        </p:nvSpPr>
        <p:spPr>
          <a:xfrm>
            <a:off x="1016000" y="1905000"/>
            <a:ext cx="10160000" cy="1523494"/>
          </a:xfrm>
          <a:prstGeom prst="rect">
            <a:avLst/>
          </a:prstGeom>
          <a:noFill/>
        </p:spPr>
        <p:txBody>
          <a:bodyPr vert="horz" rtlCol="0">
            <a:spAutoFit/>
          </a:bodyPr>
          <a:lstStyle/>
          <a:p>
            <a:pPr algn="ctr"/>
            <a:r>
              <a:rPr lang="en-US" sz="3100"/>
              <a:t>"He who does not love Me does not keep My words; and the word which you hear is not Mine, but the Father's </a:t>
            </a:r>
            <a:r>
              <a:rPr lang="en-US" sz="3100" b="1">
                <a:solidFill>
                  <a:srgbClr val="FF0000"/>
                </a:solidFill>
              </a:rPr>
              <a:t>who sent Me.</a:t>
            </a:r>
          </a:p>
        </p:txBody>
      </p:sp>
    </p:spTree>
    <p:extLst>
      <p:ext uri="{BB962C8B-B14F-4D97-AF65-F5344CB8AC3E}">
        <p14:creationId xmlns:p14="http://schemas.microsoft.com/office/powerpoint/2010/main" val="20913044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B63411-D82E-5ED0-1F59-1737A1139A0D}"/>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76CA2BAD-ED00-FD18-BAA6-93D92F774F48}"/>
              </a:ext>
            </a:extLst>
          </p:cNvPr>
          <p:cNvSpPr txBox="1"/>
          <p:nvPr/>
        </p:nvSpPr>
        <p:spPr>
          <a:xfrm>
            <a:off x="0" y="762000"/>
            <a:ext cx="12192000" cy="646331"/>
          </a:xfrm>
          <a:prstGeom prst="rect">
            <a:avLst/>
          </a:prstGeom>
          <a:noFill/>
        </p:spPr>
        <p:txBody>
          <a:bodyPr vert="horz" rtlCol="0">
            <a:spAutoFit/>
          </a:bodyPr>
          <a:lstStyle/>
          <a:p>
            <a:pPr algn="ctr"/>
            <a:r>
              <a:rPr lang="en-US" sz="3600"/>
              <a:t>John 15:21</a:t>
            </a:r>
          </a:p>
        </p:txBody>
      </p:sp>
      <p:sp>
        <p:nvSpPr>
          <p:cNvPr id="4" name="TextBox 3">
            <a:extLst>
              <a:ext uri="{FF2B5EF4-FFF2-40B4-BE49-F238E27FC236}">
                <a16:creationId xmlns:a16="http://schemas.microsoft.com/office/drawing/2014/main" id="{D34EC5D4-21A4-E781-9BFE-F28DD87086A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8E94963D-C205-71DF-E0AD-B88385BA29B4}"/>
              </a:ext>
            </a:extLst>
          </p:cNvPr>
          <p:cNvSpPr txBox="1"/>
          <p:nvPr/>
        </p:nvSpPr>
        <p:spPr>
          <a:xfrm>
            <a:off x="1016000" y="1905000"/>
            <a:ext cx="10160000" cy="1046440"/>
          </a:xfrm>
          <a:prstGeom prst="rect">
            <a:avLst/>
          </a:prstGeom>
          <a:noFill/>
        </p:spPr>
        <p:txBody>
          <a:bodyPr vert="horz" rtlCol="0">
            <a:spAutoFit/>
          </a:bodyPr>
          <a:lstStyle/>
          <a:p>
            <a:pPr algn="ctr"/>
            <a:r>
              <a:rPr lang="en-US" sz="3100"/>
              <a:t>"But all these things they will do to you for My name's sake, because they do not know the One </a:t>
            </a:r>
            <a:r>
              <a:rPr lang="en-US" sz="3100" b="1">
                <a:solidFill>
                  <a:srgbClr val="FF0000"/>
                </a:solidFill>
              </a:rPr>
              <a:t>who sent Me.</a:t>
            </a:r>
          </a:p>
        </p:txBody>
      </p:sp>
    </p:spTree>
    <p:extLst>
      <p:ext uri="{BB962C8B-B14F-4D97-AF65-F5344CB8AC3E}">
        <p14:creationId xmlns:p14="http://schemas.microsoft.com/office/powerpoint/2010/main" val="20238057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ECE65F-981B-CBAE-1CE4-B5A69B741D3C}"/>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C519BF72-343A-5716-12C5-41EC7DEDC655}"/>
              </a:ext>
            </a:extLst>
          </p:cNvPr>
          <p:cNvSpPr txBox="1"/>
          <p:nvPr/>
        </p:nvSpPr>
        <p:spPr>
          <a:xfrm>
            <a:off x="0" y="762000"/>
            <a:ext cx="12192000" cy="646331"/>
          </a:xfrm>
          <a:prstGeom prst="rect">
            <a:avLst/>
          </a:prstGeom>
          <a:noFill/>
        </p:spPr>
        <p:txBody>
          <a:bodyPr vert="horz" rtlCol="0">
            <a:spAutoFit/>
          </a:bodyPr>
          <a:lstStyle/>
          <a:p>
            <a:pPr algn="ctr"/>
            <a:r>
              <a:rPr lang="en-US" sz="3600"/>
              <a:t>John 17:18</a:t>
            </a:r>
          </a:p>
        </p:txBody>
      </p:sp>
      <p:sp>
        <p:nvSpPr>
          <p:cNvPr id="4" name="TextBox 3">
            <a:extLst>
              <a:ext uri="{FF2B5EF4-FFF2-40B4-BE49-F238E27FC236}">
                <a16:creationId xmlns:a16="http://schemas.microsoft.com/office/drawing/2014/main" id="{CEC2AE81-9A44-0783-DF2B-30CE0319D897}"/>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D92B4250-5D69-54E2-97EB-95EF6DAB4FD1}"/>
              </a:ext>
            </a:extLst>
          </p:cNvPr>
          <p:cNvSpPr txBox="1"/>
          <p:nvPr/>
        </p:nvSpPr>
        <p:spPr>
          <a:xfrm>
            <a:off x="1016000" y="1905000"/>
            <a:ext cx="10160000" cy="1046440"/>
          </a:xfrm>
          <a:prstGeom prst="rect">
            <a:avLst/>
          </a:prstGeom>
          <a:noFill/>
        </p:spPr>
        <p:txBody>
          <a:bodyPr vert="horz" rtlCol="0">
            <a:spAutoFit/>
          </a:bodyPr>
          <a:lstStyle/>
          <a:p>
            <a:pPr algn="ctr"/>
            <a:r>
              <a:rPr lang="en-US" sz="3100"/>
              <a:t>"</a:t>
            </a:r>
            <a:r>
              <a:rPr lang="en-US" sz="3100" b="1">
                <a:solidFill>
                  <a:srgbClr val="FF0000"/>
                </a:solidFill>
              </a:rPr>
              <a:t>As You sent Me into the world</a:t>
            </a:r>
            <a:r>
              <a:rPr lang="en-US" sz="3100"/>
              <a:t>, I also have sent them into the world.</a:t>
            </a:r>
          </a:p>
        </p:txBody>
      </p:sp>
    </p:spTree>
    <p:extLst>
      <p:ext uri="{BB962C8B-B14F-4D97-AF65-F5344CB8AC3E}">
        <p14:creationId xmlns:p14="http://schemas.microsoft.com/office/powerpoint/2010/main" val="523029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0EAB2A-19D2-4BAE-3ACC-8B4E94F52B70}"/>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43569AA4-9FD5-905B-B614-145D62AFB7DD}"/>
              </a:ext>
            </a:extLst>
          </p:cNvPr>
          <p:cNvSpPr txBox="1"/>
          <p:nvPr/>
        </p:nvSpPr>
        <p:spPr>
          <a:xfrm>
            <a:off x="0" y="762000"/>
            <a:ext cx="12192000" cy="646331"/>
          </a:xfrm>
          <a:prstGeom prst="rect">
            <a:avLst/>
          </a:prstGeom>
          <a:noFill/>
        </p:spPr>
        <p:txBody>
          <a:bodyPr vert="horz" rtlCol="0">
            <a:spAutoFit/>
          </a:bodyPr>
          <a:lstStyle/>
          <a:p>
            <a:pPr algn="ctr"/>
            <a:r>
              <a:rPr lang="en-US" sz="3600"/>
              <a:t>John 17:21-25</a:t>
            </a:r>
          </a:p>
        </p:txBody>
      </p:sp>
      <p:sp>
        <p:nvSpPr>
          <p:cNvPr id="4" name="TextBox 3">
            <a:extLst>
              <a:ext uri="{FF2B5EF4-FFF2-40B4-BE49-F238E27FC236}">
                <a16:creationId xmlns:a16="http://schemas.microsoft.com/office/drawing/2014/main" id="{730961DA-7A31-5B3D-3FC4-2245CE06878A}"/>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6A99A061-791C-8664-8D19-EDE04C77423F}"/>
              </a:ext>
            </a:extLst>
          </p:cNvPr>
          <p:cNvSpPr txBox="1"/>
          <p:nvPr/>
        </p:nvSpPr>
        <p:spPr>
          <a:xfrm>
            <a:off x="1016000" y="1905000"/>
            <a:ext cx="10160000" cy="3431709"/>
          </a:xfrm>
          <a:prstGeom prst="rect">
            <a:avLst/>
          </a:prstGeom>
          <a:noFill/>
        </p:spPr>
        <p:txBody>
          <a:bodyPr vert="horz" rtlCol="0">
            <a:spAutoFit/>
          </a:bodyPr>
          <a:lstStyle/>
          <a:p>
            <a:pPr algn="ctr"/>
            <a:r>
              <a:rPr lang="en-US" sz="3100"/>
              <a:t>that they may all be one; even as You, Father, are in Me and I in You, that they also may be in Us, so that the world may believe </a:t>
            </a:r>
            <a:r>
              <a:rPr lang="en-US" sz="3100" b="1">
                <a:solidFill>
                  <a:srgbClr val="FF0000"/>
                </a:solidFill>
              </a:rPr>
              <a:t>that You sent Me</a:t>
            </a:r>
            <a:r>
              <a:rPr lang="en-US" sz="3100"/>
              <a:t>. "The glory which You have given Me I have given to them, that they may be one, just as We are one; I in them and You in Me, that they may be perfected in unity, so that the world may know </a:t>
            </a:r>
            <a:r>
              <a:rPr lang="en-US" sz="3100" b="1">
                <a:solidFill>
                  <a:srgbClr val="FF0000"/>
                </a:solidFill>
              </a:rPr>
              <a:t>that You sent Me</a:t>
            </a:r>
            <a:r>
              <a:rPr lang="en-US" sz="3100"/>
              <a:t>, and loved them, even as You have loved Me. (Continued...)</a:t>
            </a:r>
          </a:p>
        </p:txBody>
      </p:sp>
    </p:spTree>
    <p:extLst>
      <p:ext uri="{BB962C8B-B14F-4D97-AF65-F5344CB8AC3E}">
        <p14:creationId xmlns:p14="http://schemas.microsoft.com/office/powerpoint/2010/main" val="39736233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B76203-F19F-13EE-B4A6-223695B3A66A}"/>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7F652A7A-D34F-0B9F-1392-B395DB5294E5}"/>
              </a:ext>
            </a:extLst>
          </p:cNvPr>
          <p:cNvSpPr txBox="1"/>
          <p:nvPr/>
        </p:nvSpPr>
        <p:spPr>
          <a:xfrm>
            <a:off x="1016000" y="635000"/>
            <a:ext cx="10160000" cy="2954655"/>
          </a:xfrm>
          <a:prstGeom prst="rect">
            <a:avLst/>
          </a:prstGeom>
          <a:noFill/>
        </p:spPr>
        <p:txBody>
          <a:bodyPr vert="horz" rtlCol="0">
            <a:spAutoFit/>
          </a:bodyPr>
          <a:lstStyle/>
          <a:p>
            <a:pPr algn="ctr"/>
            <a:r>
              <a:rPr lang="en-US" sz="3100"/>
              <a:t>"Father, I desire that they also, whom You have given Me, be with Me where I am, so that they may see My glory which You have given Me, for You loved Me before the foundation of the world. "O righteous Father, although the world has not known You, yet I have known You; and these have known </a:t>
            </a:r>
            <a:r>
              <a:rPr lang="en-US" sz="3100" b="1">
                <a:solidFill>
                  <a:srgbClr val="FF0000"/>
                </a:solidFill>
              </a:rPr>
              <a:t>that You sent Me</a:t>
            </a:r>
            <a:r>
              <a:rPr lang="en-US" sz="3100"/>
              <a:t>;</a:t>
            </a:r>
          </a:p>
        </p:txBody>
      </p:sp>
    </p:spTree>
    <p:extLst>
      <p:ext uri="{BB962C8B-B14F-4D97-AF65-F5344CB8AC3E}">
        <p14:creationId xmlns:p14="http://schemas.microsoft.com/office/powerpoint/2010/main" val="29313300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DF578-AFD0-DE90-9627-DFB179C6B9C0}"/>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909B6343-3395-7CAE-DB6B-2164D384AB1C}"/>
              </a:ext>
            </a:extLst>
          </p:cNvPr>
          <p:cNvSpPr txBox="1"/>
          <p:nvPr/>
        </p:nvSpPr>
        <p:spPr>
          <a:xfrm>
            <a:off x="0" y="762000"/>
            <a:ext cx="12192000" cy="646331"/>
          </a:xfrm>
          <a:prstGeom prst="rect">
            <a:avLst/>
          </a:prstGeom>
          <a:noFill/>
        </p:spPr>
        <p:txBody>
          <a:bodyPr vert="horz" rtlCol="0">
            <a:spAutoFit/>
          </a:bodyPr>
          <a:lstStyle/>
          <a:p>
            <a:pPr algn="ctr"/>
            <a:r>
              <a:rPr lang="en-US" sz="3600"/>
              <a:t>John 17:3</a:t>
            </a:r>
          </a:p>
        </p:txBody>
      </p:sp>
      <p:sp>
        <p:nvSpPr>
          <p:cNvPr id="4" name="TextBox 3">
            <a:extLst>
              <a:ext uri="{FF2B5EF4-FFF2-40B4-BE49-F238E27FC236}">
                <a16:creationId xmlns:a16="http://schemas.microsoft.com/office/drawing/2014/main" id="{D217B05C-1E3C-FF04-B305-A2CE7D0076DE}"/>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C10398FC-3BA6-CE9F-256C-9FAFD479ADEC}"/>
              </a:ext>
            </a:extLst>
          </p:cNvPr>
          <p:cNvSpPr txBox="1"/>
          <p:nvPr/>
        </p:nvSpPr>
        <p:spPr>
          <a:xfrm>
            <a:off x="1016000" y="1905000"/>
            <a:ext cx="10160000" cy="1046440"/>
          </a:xfrm>
          <a:prstGeom prst="rect">
            <a:avLst/>
          </a:prstGeom>
          <a:noFill/>
        </p:spPr>
        <p:txBody>
          <a:bodyPr vert="horz" rtlCol="0">
            <a:spAutoFit/>
          </a:bodyPr>
          <a:lstStyle/>
          <a:p>
            <a:pPr algn="ctr"/>
            <a:r>
              <a:rPr lang="en-US" sz="3100"/>
              <a:t>"This is eternal life, that they may know You, the only true God, and Jesus Christ </a:t>
            </a:r>
            <a:r>
              <a:rPr lang="en-US" sz="3100" b="1">
                <a:solidFill>
                  <a:srgbClr val="FF0000"/>
                </a:solidFill>
              </a:rPr>
              <a:t>whom You have sent.</a:t>
            </a:r>
          </a:p>
        </p:txBody>
      </p:sp>
    </p:spTree>
    <p:extLst>
      <p:ext uri="{BB962C8B-B14F-4D97-AF65-F5344CB8AC3E}">
        <p14:creationId xmlns:p14="http://schemas.microsoft.com/office/powerpoint/2010/main" val="35269179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3140B-6D2A-8BAA-35C6-C087B2CBE1A6}"/>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E5D0D401-9E93-598E-0CE9-E545F004A229}"/>
              </a:ext>
            </a:extLst>
          </p:cNvPr>
          <p:cNvSpPr txBox="1"/>
          <p:nvPr/>
        </p:nvSpPr>
        <p:spPr>
          <a:xfrm>
            <a:off x="0" y="762000"/>
            <a:ext cx="12192000" cy="646331"/>
          </a:xfrm>
          <a:prstGeom prst="rect">
            <a:avLst/>
          </a:prstGeom>
          <a:noFill/>
        </p:spPr>
        <p:txBody>
          <a:bodyPr vert="horz" rtlCol="0">
            <a:spAutoFit/>
          </a:bodyPr>
          <a:lstStyle/>
          <a:p>
            <a:pPr algn="ctr"/>
            <a:r>
              <a:rPr lang="en-US" sz="3600"/>
              <a:t>John 17:8</a:t>
            </a:r>
          </a:p>
        </p:txBody>
      </p:sp>
      <p:sp>
        <p:nvSpPr>
          <p:cNvPr id="4" name="TextBox 3">
            <a:extLst>
              <a:ext uri="{FF2B5EF4-FFF2-40B4-BE49-F238E27FC236}">
                <a16:creationId xmlns:a16="http://schemas.microsoft.com/office/drawing/2014/main" id="{FB7E6F39-DE8E-CD16-9D32-21E9B5BC10D6}"/>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FD26433-73C2-3481-E7EE-742E52E347DC}"/>
              </a:ext>
            </a:extLst>
          </p:cNvPr>
          <p:cNvSpPr txBox="1"/>
          <p:nvPr/>
        </p:nvSpPr>
        <p:spPr>
          <a:xfrm>
            <a:off x="1016000" y="1905000"/>
            <a:ext cx="10160000" cy="1523494"/>
          </a:xfrm>
          <a:prstGeom prst="rect">
            <a:avLst/>
          </a:prstGeom>
          <a:noFill/>
        </p:spPr>
        <p:txBody>
          <a:bodyPr vert="horz" rtlCol="0">
            <a:spAutoFit/>
          </a:bodyPr>
          <a:lstStyle/>
          <a:p>
            <a:pPr algn="ctr"/>
            <a:r>
              <a:rPr lang="en-US" sz="3100"/>
              <a:t>for the words which You gave Me I have given to them; and they received them and truly understood that I came forth from You, and they believed </a:t>
            </a:r>
            <a:r>
              <a:rPr lang="en-US" sz="3100" b="1">
                <a:solidFill>
                  <a:srgbClr val="FF0000"/>
                </a:solidFill>
              </a:rPr>
              <a:t>that You sent Me.</a:t>
            </a:r>
          </a:p>
        </p:txBody>
      </p:sp>
    </p:spTree>
    <p:extLst>
      <p:ext uri="{BB962C8B-B14F-4D97-AF65-F5344CB8AC3E}">
        <p14:creationId xmlns:p14="http://schemas.microsoft.com/office/powerpoint/2010/main" val="39848378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2EF59-7AD6-DF1F-6C40-954D26089783}"/>
              </a:ext>
            </a:extLst>
          </p:cNvPr>
          <p:cNvSpPr txBox="1"/>
          <p:nvPr/>
        </p:nvSpPr>
        <p:spPr>
          <a:xfrm>
            <a:off x="127000" y="127000"/>
            <a:ext cx="7315200" cy="276999"/>
          </a:xfrm>
          <a:prstGeom prst="rect">
            <a:avLst/>
          </a:prstGeom>
          <a:noFill/>
        </p:spPr>
        <p:txBody>
          <a:bodyPr vert="horz" lIns="0" tIns="0" rIns="0" bIns="0" rtlCol="0">
            <a:spAutoFit/>
          </a:bodyPr>
          <a:lstStyle/>
          <a:p>
            <a:r>
              <a:rPr lang="en-US"/>
              <a:t>YESHUA WAS SENT FROM HEAVEN BY THE FATHER</a:t>
            </a:r>
          </a:p>
        </p:txBody>
      </p:sp>
      <p:sp>
        <p:nvSpPr>
          <p:cNvPr id="3" name="TextBox 2">
            <a:extLst>
              <a:ext uri="{FF2B5EF4-FFF2-40B4-BE49-F238E27FC236}">
                <a16:creationId xmlns:a16="http://schemas.microsoft.com/office/drawing/2014/main" id="{FC26CFBC-8BF1-921F-C800-DE7A463FC5C5}"/>
              </a:ext>
            </a:extLst>
          </p:cNvPr>
          <p:cNvSpPr txBox="1"/>
          <p:nvPr/>
        </p:nvSpPr>
        <p:spPr>
          <a:xfrm>
            <a:off x="0" y="762000"/>
            <a:ext cx="12192000" cy="646331"/>
          </a:xfrm>
          <a:prstGeom prst="rect">
            <a:avLst/>
          </a:prstGeom>
          <a:noFill/>
        </p:spPr>
        <p:txBody>
          <a:bodyPr vert="horz" rtlCol="0">
            <a:spAutoFit/>
          </a:bodyPr>
          <a:lstStyle/>
          <a:p>
            <a:pPr algn="ctr"/>
            <a:r>
              <a:rPr lang="en-US" sz="3600"/>
              <a:t>John 20:21</a:t>
            </a:r>
          </a:p>
        </p:txBody>
      </p:sp>
      <p:sp>
        <p:nvSpPr>
          <p:cNvPr id="4" name="TextBox 3">
            <a:extLst>
              <a:ext uri="{FF2B5EF4-FFF2-40B4-BE49-F238E27FC236}">
                <a16:creationId xmlns:a16="http://schemas.microsoft.com/office/drawing/2014/main" id="{98FE2765-8E9E-2A13-530F-772DD78D4A52}"/>
              </a:ext>
            </a:extLst>
          </p:cNvPr>
          <p:cNvSpPr txBox="1"/>
          <p:nvPr/>
        </p:nvSpPr>
        <p:spPr>
          <a:xfrm>
            <a:off x="0" y="1270000"/>
            <a:ext cx="12192000" cy="400110"/>
          </a:xfrm>
          <a:prstGeom prst="rect">
            <a:avLst/>
          </a:prstGeom>
          <a:noFill/>
        </p:spPr>
        <p:txBody>
          <a:bodyPr vert="horz" rtlCol="0">
            <a:spAutoFit/>
          </a:bodyPr>
          <a:lstStyle/>
          <a:p>
            <a:pPr algn="ctr"/>
            <a:r>
              <a:rPr lang="en-US" sz="2000"/>
              <a:t>(NASB, New American Standard Bible)</a:t>
            </a:r>
          </a:p>
        </p:txBody>
      </p:sp>
      <p:sp>
        <p:nvSpPr>
          <p:cNvPr id="5" name="TextBox 4">
            <a:extLst>
              <a:ext uri="{FF2B5EF4-FFF2-40B4-BE49-F238E27FC236}">
                <a16:creationId xmlns:a16="http://schemas.microsoft.com/office/drawing/2014/main" id="{47CC1FAE-E64B-C0D2-8D50-197B83A1D658}"/>
              </a:ext>
            </a:extLst>
          </p:cNvPr>
          <p:cNvSpPr txBox="1"/>
          <p:nvPr/>
        </p:nvSpPr>
        <p:spPr>
          <a:xfrm>
            <a:off x="1016000" y="1905000"/>
            <a:ext cx="10160000" cy="1046440"/>
          </a:xfrm>
          <a:prstGeom prst="rect">
            <a:avLst/>
          </a:prstGeom>
          <a:noFill/>
        </p:spPr>
        <p:txBody>
          <a:bodyPr vert="horz" rtlCol="0">
            <a:spAutoFit/>
          </a:bodyPr>
          <a:lstStyle/>
          <a:p>
            <a:pPr algn="ctr"/>
            <a:r>
              <a:rPr lang="en-US" sz="3100"/>
              <a:t>So Jesus said to them again, "Peace be with you; </a:t>
            </a:r>
            <a:r>
              <a:rPr lang="en-US" sz="3100" b="1">
                <a:solidFill>
                  <a:srgbClr val="FF0000"/>
                </a:solidFill>
              </a:rPr>
              <a:t>as the Father has sent Me</a:t>
            </a:r>
            <a:r>
              <a:rPr lang="en-US" sz="3100"/>
              <a:t>, I also send you."</a:t>
            </a:r>
          </a:p>
        </p:txBody>
      </p:sp>
    </p:spTree>
    <p:extLst>
      <p:ext uri="{BB962C8B-B14F-4D97-AF65-F5344CB8AC3E}">
        <p14:creationId xmlns:p14="http://schemas.microsoft.com/office/powerpoint/2010/main" val="396716065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TotalTime>
  <Words>12141</Words>
  <Application>Microsoft Office PowerPoint</Application>
  <PresentationFormat>Widescreen</PresentationFormat>
  <Paragraphs>725</Paragraphs>
  <Slides>208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208</vt:i4>
      </vt:variant>
    </vt:vector>
  </HeadingPairs>
  <TitlesOfParts>
    <vt:vector size="212" baseType="lpstr">
      <vt:lpstr>Arial</vt:lpstr>
      <vt:lpstr>Calibri</vt:lpstr>
      <vt:lpstr>Calibri Light</vt:lpstr>
      <vt:lpstr>Office 2013 - 2022 Theme</vt:lpstr>
      <vt:lpstr>The Son of YHVH</vt:lpstr>
      <vt:lpstr>Yeshua: The Son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Messiah</vt:lpstr>
      <vt:lpstr>PowerPoint Presentation</vt:lpstr>
      <vt:lpstr>Yeshua is begotten (created/had a beginning)</vt:lpstr>
      <vt:lpstr>The Firstborn of Creation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Yeshua Preexisted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Yeshua has his own throne</vt:lpstr>
      <vt:lpstr>Two Thrones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Yeshua was sent from heaven by the father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Yeshua: Divine man on Earth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Yeshua: Divine King, "God" among men</vt:lpstr>
      <vt:lpstr>Yeshua is 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Yeshua is the Judge</vt:lpstr>
      <vt:lpstr>PowerPoint Presentation</vt:lpstr>
      <vt:lpstr>PowerPoint Presentation</vt:lpstr>
      <vt:lpstr>PowerPoint Presentation</vt:lpstr>
      <vt:lpstr>PowerPoint Presentation</vt:lpstr>
      <vt:lpstr>PowerPoint Presentation</vt:lpstr>
      <vt:lpstr>Yeshua the Servant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Yeshua: Image of YHVH</vt:lpstr>
      <vt:lpstr>Does the son have the same name as the father?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Spirit of Christ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 Johnson</dc:creator>
  <cp:lastModifiedBy>Kyle Johnson</cp:lastModifiedBy>
  <cp:revision>2</cp:revision>
  <dcterms:created xsi:type="dcterms:W3CDTF">2025-03-27T20:57:54Z</dcterms:created>
  <dcterms:modified xsi:type="dcterms:W3CDTF">2026-05-11T03:52:28Z</dcterms:modified>
</cp:coreProperties>
</file>